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8" r:id="rId5"/>
    <p:sldId id="269" r:id="rId6"/>
    <p:sldId id="270" r:id="rId7"/>
    <p:sldId id="271" r:id="rId8"/>
    <p:sldId id="275" r:id="rId9"/>
    <p:sldId id="276" r:id="rId10"/>
    <p:sldId id="277" r:id="rId11"/>
    <p:sldId id="272" r:id="rId12"/>
    <p:sldId id="273" r:id="rId13"/>
    <p:sldId id="27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CDB6D-1A66-45C2-99E8-B96ED4A47464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9C81656E-924E-4523-B416-5AF1F8AD4CDA}">
      <dgm:prSet phldrT="[Texto]" custT="1"/>
      <dgm:spPr/>
      <dgm:t>
        <a:bodyPr/>
        <a:lstStyle/>
        <a:p>
          <a:r>
            <a:rPr lang="pt-BR" sz="1100" b="1" dirty="0" smtClean="0"/>
            <a:t>1968</a:t>
          </a:r>
          <a:r>
            <a:rPr lang="pt-BR" sz="1100" dirty="0" smtClean="0"/>
            <a:t> – Criação da Reserva Biológica de Águas Emendadas</a:t>
          </a:r>
          <a:endParaRPr lang="pt-BR" sz="1100" dirty="0"/>
        </a:p>
      </dgm:t>
    </dgm:pt>
    <dgm:pt modelId="{70EBEA46-9A97-47AE-A11B-3B6E3772F320}" type="parTrans" cxnId="{A89CF12E-2BE8-46F4-B93C-62AB3DD42C29}">
      <dgm:prSet/>
      <dgm:spPr/>
      <dgm:t>
        <a:bodyPr/>
        <a:lstStyle/>
        <a:p>
          <a:endParaRPr lang="pt-BR" sz="1100"/>
        </a:p>
      </dgm:t>
    </dgm:pt>
    <dgm:pt modelId="{42A9E695-115A-4E8C-A278-690C68BDF64E}" type="sibTrans" cxnId="{A89CF12E-2BE8-46F4-B93C-62AB3DD42C29}">
      <dgm:prSet/>
      <dgm:spPr/>
      <dgm:t>
        <a:bodyPr/>
        <a:lstStyle/>
        <a:p>
          <a:endParaRPr lang="pt-BR" sz="1100"/>
        </a:p>
      </dgm:t>
    </dgm:pt>
    <dgm:pt modelId="{DC21A8E7-A25A-4E22-A000-5C9E80833979}">
      <dgm:prSet phldrT="[Texto]" custT="1"/>
      <dgm:spPr/>
      <dgm:t>
        <a:bodyPr/>
        <a:lstStyle/>
        <a:p>
          <a:r>
            <a:rPr lang="pt-BR" sz="1100" b="1" dirty="0" smtClean="0"/>
            <a:t>1988</a:t>
          </a:r>
          <a:r>
            <a:rPr lang="pt-BR" sz="1100" dirty="0" smtClean="0"/>
            <a:t> – Redefinição da categoria – Estação Ecológica</a:t>
          </a:r>
          <a:endParaRPr lang="pt-BR" sz="1100" dirty="0"/>
        </a:p>
      </dgm:t>
    </dgm:pt>
    <dgm:pt modelId="{5CF68EE5-556F-4E73-985C-3A214F72500F}" type="parTrans" cxnId="{1BC89660-CCF5-44F5-BA9C-C6F93A74B8EC}">
      <dgm:prSet/>
      <dgm:spPr/>
      <dgm:t>
        <a:bodyPr/>
        <a:lstStyle/>
        <a:p>
          <a:endParaRPr lang="pt-BR" sz="1100"/>
        </a:p>
      </dgm:t>
    </dgm:pt>
    <dgm:pt modelId="{E752CD08-857B-4103-93D0-C297ACEB0B46}" type="sibTrans" cxnId="{1BC89660-CCF5-44F5-BA9C-C6F93A74B8EC}">
      <dgm:prSet/>
      <dgm:spPr/>
      <dgm:t>
        <a:bodyPr/>
        <a:lstStyle/>
        <a:p>
          <a:endParaRPr lang="pt-BR" sz="1100"/>
        </a:p>
      </dgm:t>
    </dgm:pt>
    <dgm:pt modelId="{EAE54812-0960-4560-AC56-E9E0F6E81ED4}">
      <dgm:prSet phldrT="[Texto]" custT="1"/>
      <dgm:spPr/>
      <dgm:t>
        <a:bodyPr/>
        <a:lstStyle/>
        <a:p>
          <a:r>
            <a:rPr lang="pt-BR" sz="1100" b="1" dirty="0" smtClean="0"/>
            <a:t>2009</a:t>
          </a:r>
          <a:r>
            <a:rPr lang="pt-BR" sz="1100" dirty="0" smtClean="0"/>
            <a:t> – Aprovação do Plano de Manejo e Criação do comitê Distrital para implantação do plano de manejo</a:t>
          </a:r>
          <a:endParaRPr lang="pt-BR" sz="1100" dirty="0"/>
        </a:p>
      </dgm:t>
    </dgm:pt>
    <dgm:pt modelId="{D7D8546D-37F2-4384-BBF3-3D196F07AF53}" type="parTrans" cxnId="{48F4297D-2965-480F-99E4-E0E893951D2E}">
      <dgm:prSet/>
      <dgm:spPr/>
      <dgm:t>
        <a:bodyPr/>
        <a:lstStyle/>
        <a:p>
          <a:endParaRPr lang="pt-BR" sz="1100"/>
        </a:p>
      </dgm:t>
    </dgm:pt>
    <dgm:pt modelId="{89068A91-8BE0-429E-AF37-B7D363AC2343}" type="sibTrans" cxnId="{48F4297D-2965-480F-99E4-E0E893951D2E}">
      <dgm:prSet/>
      <dgm:spPr/>
      <dgm:t>
        <a:bodyPr/>
        <a:lstStyle/>
        <a:p>
          <a:endParaRPr lang="pt-BR" sz="1100"/>
        </a:p>
      </dgm:t>
    </dgm:pt>
    <dgm:pt modelId="{4DF179A4-F743-41A9-81AB-8FEDAB9A487C}">
      <dgm:prSet custT="1"/>
      <dgm:spPr/>
      <dgm:t>
        <a:bodyPr/>
        <a:lstStyle/>
        <a:p>
          <a:r>
            <a:rPr lang="pt-BR" sz="1100" dirty="0" smtClean="0"/>
            <a:t> </a:t>
          </a:r>
          <a:r>
            <a:rPr lang="pt-BR" sz="1100" b="1" dirty="0" smtClean="0"/>
            <a:t>1857</a:t>
          </a:r>
          <a:r>
            <a:rPr lang="pt-BR" sz="1100" dirty="0" smtClean="0"/>
            <a:t> - Documentos históricos citam a região cujas águas formam as bacias do Amazonas, São Francisco e Prata. </a:t>
          </a:r>
          <a:endParaRPr lang="pt-BR" sz="1100" dirty="0"/>
        </a:p>
      </dgm:t>
    </dgm:pt>
    <dgm:pt modelId="{A41B37F3-5C5A-4BF6-80D7-7130C4B3F9EB}" type="parTrans" cxnId="{7B2D3149-FCC9-4073-AC7A-8B4E66B383AF}">
      <dgm:prSet/>
      <dgm:spPr/>
      <dgm:t>
        <a:bodyPr/>
        <a:lstStyle/>
        <a:p>
          <a:endParaRPr lang="pt-BR" sz="1100"/>
        </a:p>
      </dgm:t>
    </dgm:pt>
    <dgm:pt modelId="{7E280F89-4FD2-4841-B1D2-203BB472DF28}" type="sibTrans" cxnId="{7B2D3149-FCC9-4073-AC7A-8B4E66B383AF}">
      <dgm:prSet/>
      <dgm:spPr/>
      <dgm:t>
        <a:bodyPr/>
        <a:lstStyle/>
        <a:p>
          <a:endParaRPr lang="pt-BR" sz="1100"/>
        </a:p>
      </dgm:t>
    </dgm:pt>
    <dgm:pt modelId="{121BC16E-B5AF-4C0C-87F4-83975B51B7BB}">
      <dgm:prSet custT="1"/>
      <dgm:spPr/>
      <dgm:t>
        <a:bodyPr/>
        <a:lstStyle/>
        <a:p>
          <a:r>
            <a:rPr lang="pt-BR" sz="1100" b="1" dirty="0" smtClean="0"/>
            <a:t>2005</a:t>
          </a:r>
          <a:r>
            <a:rPr lang="pt-BR" sz="1100" dirty="0" smtClean="0"/>
            <a:t> – ESEC-AE passa a compor a Zona núcleo da Reserva da Biosfera do Cerrado</a:t>
          </a:r>
        </a:p>
      </dgm:t>
    </dgm:pt>
    <dgm:pt modelId="{4D1FD371-E34D-4559-97C7-0A1AF300C298}" type="parTrans" cxnId="{66A2FA95-0378-424A-B3EB-E971B4004788}">
      <dgm:prSet/>
      <dgm:spPr/>
      <dgm:t>
        <a:bodyPr/>
        <a:lstStyle/>
        <a:p>
          <a:endParaRPr lang="pt-BR" sz="1100"/>
        </a:p>
      </dgm:t>
    </dgm:pt>
    <dgm:pt modelId="{B171BF3C-8F59-4CD4-B9BF-70952E8F7789}" type="sibTrans" cxnId="{66A2FA95-0378-424A-B3EB-E971B4004788}">
      <dgm:prSet/>
      <dgm:spPr/>
      <dgm:t>
        <a:bodyPr/>
        <a:lstStyle/>
        <a:p>
          <a:endParaRPr lang="pt-BR" sz="1100"/>
        </a:p>
      </dgm:t>
    </dgm:pt>
    <dgm:pt modelId="{8BB34E32-89E2-4113-85DC-4005DA1AA493}">
      <dgm:prSet custT="1"/>
      <dgm:spPr/>
      <dgm:t>
        <a:bodyPr/>
        <a:lstStyle/>
        <a:p>
          <a:r>
            <a:rPr lang="pt-BR" sz="1100" b="1" dirty="0" smtClean="0"/>
            <a:t>1892</a:t>
          </a:r>
          <a:r>
            <a:rPr lang="pt-BR" sz="1100" dirty="0" smtClean="0"/>
            <a:t> – A Comissão Exploradora do Planalto Central do Brasil, chefiada pelo astrônomo Luiz </a:t>
          </a:r>
          <a:r>
            <a:rPr lang="pt-BR" sz="1100" dirty="0" err="1" smtClean="0"/>
            <a:t>Cruls</a:t>
          </a:r>
          <a:r>
            <a:rPr lang="pt-BR" sz="1100" dirty="0" smtClean="0"/>
            <a:t>, foi a primeira a constatar a riqueza ecológica do local. </a:t>
          </a:r>
          <a:endParaRPr lang="pt-BR" sz="1100" dirty="0"/>
        </a:p>
      </dgm:t>
    </dgm:pt>
    <dgm:pt modelId="{01155B0E-4AE6-4DD5-880F-FFDB2EA1FBAB}" type="parTrans" cxnId="{5910AD89-D80D-4B51-B64C-19C6F96932DE}">
      <dgm:prSet/>
      <dgm:spPr/>
      <dgm:t>
        <a:bodyPr/>
        <a:lstStyle/>
        <a:p>
          <a:endParaRPr lang="pt-BR" sz="1100"/>
        </a:p>
      </dgm:t>
    </dgm:pt>
    <dgm:pt modelId="{94B96BF6-E58C-4AB3-B589-C9C5F927E27A}" type="sibTrans" cxnId="{5910AD89-D80D-4B51-B64C-19C6F96932DE}">
      <dgm:prSet/>
      <dgm:spPr/>
      <dgm:t>
        <a:bodyPr/>
        <a:lstStyle/>
        <a:p>
          <a:endParaRPr lang="pt-BR" sz="1100"/>
        </a:p>
      </dgm:t>
    </dgm:pt>
    <dgm:pt modelId="{B5BC8B21-7048-4E1F-8A2D-859963B43B49}">
      <dgm:prSet phldrT="[Texto]" custT="1"/>
      <dgm:spPr/>
      <dgm:t>
        <a:bodyPr/>
        <a:lstStyle/>
        <a:p>
          <a:r>
            <a:rPr lang="pt-BR" sz="1100" b="1" dirty="0" smtClean="0"/>
            <a:t>2014</a:t>
          </a:r>
          <a:r>
            <a:rPr lang="pt-BR" sz="1100" dirty="0" smtClean="0"/>
            <a:t> – Assinatura do ACT entre ADASA e IBRAM</a:t>
          </a:r>
          <a:endParaRPr lang="pt-BR" sz="1100" dirty="0"/>
        </a:p>
      </dgm:t>
    </dgm:pt>
    <dgm:pt modelId="{712A560E-4B77-41CE-89C5-B1961126195A}" type="parTrans" cxnId="{A8CB4A91-0A73-47A0-B503-31E4E256635F}">
      <dgm:prSet/>
      <dgm:spPr/>
      <dgm:t>
        <a:bodyPr/>
        <a:lstStyle/>
        <a:p>
          <a:endParaRPr lang="pt-BR" sz="1100"/>
        </a:p>
      </dgm:t>
    </dgm:pt>
    <dgm:pt modelId="{09EC7046-0C3E-4970-BA44-8A252FEFE627}" type="sibTrans" cxnId="{A8CB4A91-0A73-47A0-B503-31E4E256635F}">
      <dgm:prSet/>
      <dgm:spPr/>
      <dgm:t>
        <a:bodyPr/>
        <a:lstStyle/>
        <a:p>
          <a:endParaRPr lang="pt-BR" sz="1100"/>
        </a:p>
      </dgm:t>
    </dgm:pt>
    <dgm:pt modelId="{904B5DE5-54A6-4418-860B-CE9A2DA5D1EA}" type="pres">
      <dgm:prSet presAssocID="{9BACDB6D-1A66-45C2-99E8-B96ED4A474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22D4BB9-13B4-4AA5-ABAD-3A4416E98661}" type="pres">
      <dgm:prSet presAssocID="{9BACDB6D-1A66-45C2-99E8-B96ED4A47464}" presName="arrow" presStyleLbl="bgShp" presStyleIdx="0" presStyleCnt="1"/>
      <dgm:spPr/>
      <dgm:t>
        <a:bodyPr/>
        <a:lstStyle/>
        <a:p>
          <a:endParaRPr lang="pt-BR"/>
        </a:p>
      </dgm:t>
    </dgm:pt>
    <dgm:pt modelId="{ABFED48A-BAE7-4BE8-A69E-F062D7AB8693}" type="pres">
      <dgm:prSet presAssocID="{9BACDB6D-1A66-45C2-99E8-B96ED4A47464}" presName="points" presStyleCnt="0"/>
      <dgm:spPr/>
    </dgm:pt>
    <dgm:pt modelId="{832BA90C-6CCD-4F1A-AA37-ED9AA269FC08}" type="pres">
      <dgm:prSet presAssocID="{4DF179A4-F743-41A9-81AB-8FEDAB9A487C}" presName="compositeA" presStyleCnt="0"/>
      <dgm:spPr/>
    </dgm:pt>
    <dgm:pt modelId="{0E1017C0-2D8B-4E41-9494-398C0D7CFC41}" type="pres">
      <dgm:prSet presAssocID="{4DF179A4-F743-41A9-81AB-8FEDAB9A487C}" presName="textA" presStyleLbl="revTx" presStyleIdx="0" presStyleCnt="7" custScaleX="1560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BA5C6A-0B7D-4562-8EF7-AA09EFDB5DBC}" type="pres">
      <dgm:prSet presAssocID="{4DF179A4-F743-41A9-81AB-8FEDAB9A487C}" presName="circleA" presStyleLbl="nod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00209FEE-E01F-435A-B94F-D1C82C2E9FCC}" type="pres">
      <dgm:prSet presAssocID="{4DF179A4-F743-41A9-81AB-8FEDAB9A487C}" presName="spaceA" presStyleCnt="0"/>
      <dgm:spPr/>
    </dgm:pt>
    <dgm:pt modelId="{7B71B171-3C39-435D-B3E3-98B73730C7C9}" type="pres">
      <dgm:prSet presAssocID="{7E280F89-4FD2-4841-B1D2-203BB472DF28}" presName="space" presStyleCnt="0"/>
      <dgm:spPr/>
    </dgm:pt>
    <dgm:pt modelId="{0E39C111-52D1-44F5-9CD6-8D882481DC58}" type="pres">
      <dgm:prSet presAssocID="{8BB34E32-89E2-4113-85DC-4005DA1AA493}" presName="compositeB" presStyleCnt="0"/>
      <dgm:spPr/>
    </dgm:pt>
    <dgm:pt modelId="{E848E9F4-0C15-4CEC-965C-653F7CB6DBEC}" type="pres">
      <dgm:prSet presAssocID="{8BB34E32-89E2-4113-85DC-4005DA1AA493}" presName="textB" presStyleLbl="revTx" presStyleIdx="1" presStyleCnt="7" custScaleX="1982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DAA11C-4FF5-4F69-9C9A-66EDBC57ADBB}" type="pres">
      <dgm:prSet presAssocID="{8BB34E32-89E2-4113-85DC-4005DA1AA493}" presName="circleB" presStyleLbl="node1" presStyleIdx="1" presStyleCnt="7"/>
      <dgm:spPr/>
    </dgm:pt>
    <dgm:pt modelId="{6636205C-4133-409C-9569-4D8172BA0E2E}" type="pres">
      <dgm:prSet presAssocID="{8BB34E32-89E2-4113-85DC-4005DA1AA493}" presName="spaceB" presStyleCnt="0"/>
      <dgm:spPr/>
    </dgm:pt>
    <dgm:pt modelId="{C0D2C1E6-A4F6-4E4D-9835-001F83171CBC}" type="pres">
      <dgm:prSet presAssocID="{94B96BF6-E58C-4AB3-B589-C9C5F927E27A}" presName="space" presStyleCnt="0"/>
      <dgm:spPr/>
    </dgm:pt>
    <dgm:pt modelId="{74105891-3076-4F1D-B680-572CACFD1DCE}" type="pres">
      <dgm:prSet presAssocID="{9C81656E-924E-4523-B416-5AF1F8AD4CDA}" presName="compositeA" presStyleCnt="0"/>
      <dgm:spPr/>
    </dgm:pt>
    <dgm:pt modelId="{8D1BF481-398A-44FF-A6EC-C11DF2957A36}" type="pres">
      <dgm:prSet presAssocID="{9C81656E-924E-4523-B416-5AF1F8AD4CDA}" presName="textA" presStyleLbl="revTx" presStyleIdx="2" presStyleCnt="7" custScaleX="1556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E86FDD-194B-4E09-A9CA-7D09A98513D7}" type="pres">
      <dgm:prSet presAssocID="{9C81656E-924E-4523-B416-5AF1F8AD4CDA}" presName="circleA" presStyleLbl="node1" presStyleIdx="2" presStyleCnt="7"/>
      <dgm:spPr/>
    </dgm:pt>
    <dgm:pt modelId="{5E1B966C-80A7-4A42-B033-A6A8DD53431A}" type="pres">
      <dgm:prSet presAssocID="{9C81656E-924E-4523-B416-5AF1F8AD4CDA}" presName="spaceA" presStyleCnt="0"/>
      <dgm:spPr/>
    </dgm:pt>
    <dgm:pt modelId="{1E836861-146F-455A-8D12-EE38F3F71429}" type="pres">
      <dgm:prSet presAssocID="{42A9E695-115A-4E8C-A278-690C68BDF64E}" presName="space" presStyleCnt="0"/>
      <dgm:spPr/>
    </dgm:pt>
    <dgm:pt modelId="{426B6D61-3183-4C0A-8081-87D095C5ADE4}" type="pres">
      <dgm:prSet presAssocID="{DC21A8E7-A25A-4E22-A000-5C9E80833979}" presName="compositeB" presStyleCnt="0"/>
      <dgm:spPr/>
    </dgm:pt>
    <dgm:pt modelId="{035B6DBC-9FF0-4A24-A1DE-DB5FE03527EE}" type="pres">
      <dgm:prSet presAssocID="{DC21A8E7-A25A-4E22-A000-5C9E80833979}" presName="textB" presStyleLbl="revTx" presStyleIdx="3" presStyleCnt="7" custScaleX="1616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036FD0-A3F4-4D2D-8C86-6ABC3DB8320F}" type="pres">
      <dgm:prSet presAssocID="{DC21A8E7-A25A-4E22-A000-5C9E80833979}" presName="circleB" presStyleLbl="node1" presStyleIdx="3" presStyleCnt="7"/>
      <dgm:spPr/>
    </dgm:pt>
    <dgm:pt modelId="{1A831DCE-3142-426B-9166-157B0066001F}" type="pres">
      <dgm:prSet presAssocID="{DC21A8E7-A25A-4E22-A000-5C9E80833979}" presName="spaceB" presStyleCnt="0"/>
      <dgm:spPr/>
    </dgm:pt>
    <dgm:pt modelId="{AFB5115E-176D-4DB2-BED1-7BA15BF3198F}" type="pres">
      <dgm:prSet presAssocID="{E752CD08-857B-4103-93D0-C297ACEB0B46}" presName="space" presStyleCnt="0"/>
      <dgm:spPr/>
    </dgm:pt>
    <dgm:pt modelId="{87D6CF48-36A8-40F2-8F3D-90211A62DABB}" type="pres">
      <dgm:prSet presAssocID="{121BC16E-B5AF-4C0C-87F4-83975B51B7BB}" presName="compositeA" presStyleCnt="0"/>
      <dgm:spPr/>
    </dgm:pt>
    <dgm:pt modelId="{235C3496-9AEB-49D4-BDEC-BEC08041DC44}" type="pres">
      <dgm:prSet presAssocID="{121BC16E-B5AF-4C0C-87F4-83975B51B7BB}" presName="textA" presStyleLbl="revTx" presStyleIdx="4" presStyleCnt="7" custScaleX="1347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3CA68F-3593-4D30-B224-CADE9D30904C}" type="pres">
      <dgm:prSet presAssocID="{121BC16E-B5AF-4C0C-87F4-83975B51B7BB}" presName="circleA" presStyleLbl="node1" presStyleIdx="4" presStyleCnt="7"/>
      <dgm:spPr/>
    </dgm:pt>
    <dgm:pt modelId="{1CA399A3-83B9-4D57-900C-FB907C293D0A}" type="pres">
      <dgm:prSet presAssocID="{121BC16E-B5AF-4C0C-87F4-83975B51B7BB}" presName="spaceA" presStyleCnt="0"/>
      <dgm:spPr/>
    </dgm:pt>
    <dgm:pt modelId="{36582429-72A3-4763-812A-B6F552F09CBB}" type="pres">
      <dgm:prSet presAssocID="{B171BF3C-8F59-4CD4-B9BF-70952E8F7789}" presName="space" presStyleCnt="0"/>
      <dgm:spPr/>
    </dgm:pt>
    <dgm:pt modelId="{09205A0D-18DB-4750-990C-3C2804C924EC}" type="pres">
      <dgm:prSet presAssocID="{EAE54812-0960-4560-AC56-E9E0F6E81ED4}" presName="compositeB" presStyleCnt="0"/>
      <dgm:spPr/>
    </dgm:pt>
    <dgm:pt modelId="{9A48CA22-0377-4CC4-9B1A-0BB1BE9F8BD9}" type="pres">
      <dgm:prSet presAssocID="{EAE54812-0960-4560-AC56-E9E0F6E81ED4}" presName="textB" presStyleLbl="revTx" presStyleIdx="5" presStyleCnt="7" custScaleX="1427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03F082-1A04-4B61-AB60-F814F4C1EA5F}" type="pres">
      <dgm:prSet presAssocID="{EAE54812-0960-4560-AC56-E9E0F6E81ED4}" presName="circleB" presStyleLbl="node1" presStyleIdx="5" presStyleCnt="7"/>
      <dgm:spPr/>
    </dgm:pt>
    <dgm:pt modelId="{455DB25E-9CD4-49B1-9232-09F10D593C10}" type="pres">
      <dgm:prSet presAssocID="{EAE54812-0960-4560-AC56-E9E0F6E81ED4}" presName="spaceB" presStyleCnt="0"/>
      <dgm:spPr/>
    </dgm:pt>
    <dgm:pt modelId="{F909796F-BF6F-400D-A823-FA790AAA5EF0}" type="pres">
      <dgm:prSet presAssocID="{89068A91-8BE0-429E-AF37-B7D363AC2343}" presName="space" presStyleCnt="0"/>
      <dgm:spPr/>
    </dgm:pt>
    <dgm:pt modelId="{590E060E-82A8-4E38-A853-B7E4DF91D67E}" type="pres">
      <dgm:prSet presAssocID="{B5BC8B21-7048-4E1F-8A2D-859963B43B49}" presName="compositeA" presStyleCnt="0"/>
      <dgm:spPr/>
    </dgm:pt>
    <dgm:pt modelId="{B408D8B4-28AE-47E1-BFBC-A347826EF9E0}" type="pres">
      <dgm:prSet presAssocID="{B5BC8B21-7048-4E1F-8A2D-859963B43B49}" presName="textA" presStyleLbl="revTx" presStyleIdx="6" presStyleCnt="7" custScaleX="1224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5E0BE3-F72F-4562-9DFB-F180E755184A}" type="pres">
      <dgm:prSet presAssocID="{B5BC8B21-7048-4E1F-8A2D-859963B43B49}" presName="circleA" presStyleLbl="node1" presStyleIdx="6" presStyleCnt="7"/>
      <dgm:spPr/>
    </dgm:pt>
    <dgm:pt modelId="{6024DE2D-FAAC-4285-83B7-1C8653AE7AF9}" type="pres">
      <dgm:prSet presAssocID="{B5BC8B21-7048-4E1F-8A2D-859963B43B49}" presName="spaceA" presStyleCnt="0"/>
      <dgm:spPr/>
    </dgm:pt>
  </dgm:ptLst>
  <dgm:cxnLst>
    <dgm:cxn modelId="{DB41FBAB-2E56-47E1-B8B0-C5BE8FC4BD68}" type="presOf" srcId="{9BACDB6D-1A66-45C2-99E8-B96ED4A47464}" destId="{904B5DE5-54A6-4418-860B-CE9A2DA5D1EA}" srcOrd="0" destOrd="0" presId="urn:microsoft.com/office/officeart/2005/8/layout/hProcess11"/>
    <dgm:cxn modelId="{5910AD89-D80D-4B51-B64C-19C6F96932DE}" srcId="{9BACDB6D-1A66-45C2-99E8-B96ED4A47464}" destId="{8BB34E32-89E2-4113-85DC-4005DA1AA493}" srcOrd="1" destOrd="0" parTransId="{01155B0E-4AE6-4DD5-880F-FFDB2EA1FBAB}" sibTransId="{94B96BF6-E58C-4AB3-B589-C9C5F927E27A}"/>
    <dgm:cxn modelId="{0937B9A8-D6EF-46C6-9AF5-28AF9A267876}" type="presOf" srcId="{4DF179A4-F743-41A9-81AB-8FEDAB9A487C}" destId="{0E1017C0-2D8B-4E41-9494-398C0D7CFC41}" srcOrd="0" destOrd="0" presId="urn:microsoft.com/office/officeart/2005/8/layout/hProcess11"/>
    <dgm:cxn modelId="{7B2D3149-FCC9-4073-AC7A-8B4E66B383AF}" srcId="{9BACDB6D-1A66-45C2-99E8-B96ED4A47464}" destId="{4DF179A4-F743-41A9-81AB-8FEDAB9A487C}" srcOrd="0" destOrd="0" parTransId="{A41B37F3-5C5A-4BF6-80D7-7130C4B3F9EB}" sibTransId="{7E280F89-4FD2-4841-B1D2-203BB472DF28}"/>
    <dgm:cxn modelId="{92D7057A-0ABB-4871-8D7E-0DC2D781A4AB}" type="presOf" srcId="{121BC16E-B5AF-4C0C-87F4-83975B51B7BB}" destId="{235C3496-9AEB-49D4-BDEC-BEC08041DC44}" srcOrd="0" destOrd="0" presId="urn:microsoft.com/office/officeart/2005/8/layout/hProcess11"/>
    <dgm:cxn modelId="{A89CF12E-2BE8-46F4-B93C-62AB3DD42C29}" srcId="{9BACDB6D-1A66-45C2-99E8-B96ED4A47464}" destId="{9C81656E-924E-4523-B416-5AF1F8AD4CDA}" srcOrd="2" destOrd="0" parTransId="{70EBEA46-9A97-47AE-A11B-3B6E3772F320}" sibTransId="{42A9E695-115A-4E8C-A278-690C68BDF64E}"/>
    <dgm:cxn modelId="{44038131-A064-4747-B004-5457FEED6D26}" type="presOf" srcId="{B5BC8B21-7048-4E1F-8A2D-859963B43B49}" destId="{B408D8B4-28AE-47E1-BFBC-A347826EF9E0}" srcOrd="0" destOrd="0" presId="urn:microsoft.com/office/officeart/2005/8/layout/hProcess11"/>
    <dgm:cxn modelId="{A8CB4A91-0A73-47A0-B503-31E4E256635F}" srcId="{9BACDB6D-1A66-45C2-99E8-B96ED4A47464}" destId="{B5BC8B21-7048-4E1F-8A2D-859963B43B49}" srcOrd="6" destOrd="0" parTransId="{712A560E-4B77-41CE-89C5-B1961126195A}" sibTransId="{09EC7046-0C3E-4970-BA44-8A252FEFE627}"/>
    <dgm:cxn modelId="{66A2FA95-0378-424A-B3EB-E971B4004788}" srcId="{9BACDB6D-1A66-45C2-99E8-B96ED4A47464}" destId="{121BC16E-B5AF-4C0C-87F4-83975B51B7BB}" srcOrd="4" destOrd="0" parTransId="{4D1FD371-E34D-4559-97C7-0A1AF300C298}" sibTransId="{B171BF3C-8F59-4CD4-B9BF-70952E8F7789}"/>
    <dgm:cxn modelId="{1BC89660-CCF5-44F5-BA9C-C6F93A74B8EC}" srcId="{9BACDB6D-1A66-45C2-99E8-B96ED4A47464}" destId="{DC21A8E7-A25A-4E22-A000-5C9E80833979}" srcOrd="3" destOrd="0" parTransId="{5CF68EE5-556F-4E73-985C-3A214F72500F}" sibTransId="{E752CD08-857B-4103-93D0-C297ACEB0B46}"/>
    <dgm:cxn modelId="{48F4297D-2965-480F-99E4-E0E893951D2E}" srcId="{9BACDB6D-1A66-45C2-99E8-B96ED4A47464}" destId="{EAE54812-0960-4560-AC56-E9E0F6E81ED4}" srcOrd="5" destOrd="0" parTransId="{D7D8546D-37F2-4384-BBF3-3D196F07AF53}" sibTransId="{89068A91-8BE0-429E-AF37-B7D363AC2343}"/>
    <dgm:cxn modelId="{FE78BFFD-9BEF-42F7-AF0A-5181452EF089}" type="presOf" srcId="{EAE54812-0960-4560-AC56-E9E0F6E81ED4}" destId="{9A48CA22-0377-4CC4-9B1A-0BB1BE9F8BD9}" srcOrd="0" destOrd="0" presId="urn:microsoft.com/office/officeart/2005/8/layout/hProcess11"/>
    <dgm:cxn modelId="{C28AEACA-D536-4D18-82DC-53014A85663C}" type="presOf" srcId="{DC21A8E7-A25A-4E22-A000-5C9E80833979}" destId="{035B6DBC-9FF0-4A24-A1DE-DB5FE03527EE}" srcOrd="0" destOrd="0" presId="urn:microsoft.com/office/officeart/2005/8/layout/hProcess11"/>
    <dgm:cxn modelId="{8801E3A1-CEF4-4457-B491-B015B42C9C9B}" type="presOf" srcId="{8BB34E32-89E2-4113-85DC-4005DA1AA493}" destId="{E848E9F4-0C15-4CEC-965C-653F7CB6DBEC}" srcOrd="0" destOrd="0" presId="urn:microsoft.com/office/officeart/2005/8/layout/hProcess11"/>
    <dgm:cxn modelId="{3C782448-7DF0-4BB2-8F95-376EF6A5FDA2}" type="presOf" srcId="{9C81656E-924E-4523-B416-5AF1F8AD4CDA}" destId="{8D1BF481-398A-44FF-A6EC-C11DF2957A36}" srcOrd="0" destOrd="0" presId="urn:microsoft.com/office/officeart/2005/8/layout/hProcess11"/>
    <dgm:cxn modelId="{FAEF4890-2AF3-495A-9D2B-6A3B93D2EDB3}" type="presParOf" srcId="{904B5DE5-54A6-4418-860B-CE9A2DA5D1EA}" destId="{222D4BB9-13B4-4AA5-ABAD-3A4416E98661}" srcOrd="0" destOrd="0" presId="urn:microsoft.com/office/officeart/2005/8/layout/hProcess11"/>
    <dgm:cxn modelId="{D6E53789-0797-4016-B2F8-BE76788118EB}" type="presParOf" srcId="{904B5DE5-54A6-4418-860B-CE9A2DA5D1EA}" destId="{ABFED48A-BAE7-4BE8-A69E-F062D7AB8693}" srcOrd="1" destOrd="0" presId="urn:microsoft.com/office/officeart/2005/8/layout/hProcess11"/>
    <dgm:cxn modelId="{B80268A3-92EF-4086-B69A-8B06D4DC01E9}" type="presParOf" srcId="{ABFED48A-BAE7-4BE8-A69E-F062D7AB8693}" destId="{832BA90C-6CCD-4F1A-AA37-ED9AA269FC08}" srcOrd="0" destOrd="0" presId="urn:microsoft.com/office/officeart/2005/8/layout/hProcess11"/>
    <dgm:cxn modelId="{A6B3851A-4D0D-45BD-B01B-71A34387BBFF}" type="presParOf" srcId="{832BA90C-6CCD-4F1A-AA37-ED9AA269FC08}" destId="{0E1017C0-2D8B-4E41-9494-398C0D7CFC41}" srcOrd="0" destOrd="0" presId="urn:microsoft.com/office/officeart/2005/8/layout/hProcess11"/>
    <dgm:cxn modelId="{636B5D86-76DF-4892-9C54-7DF17F4EFA75}" type="presParOf" srcId="{832BA90C-6CCD-4F1A-AA37-ED9AA269FC08}" destId="{71BA5C6A-0B7D-4562-8EF7-AA09EFDB5DBC}" srcOrd="1" destOrd="0" presId="urn:microsoft.com/office/officeart/2005/8/layout/hProcess11"/>
    <dgm:cxn modelId="{E4B7DE40-6A9A-426C-B0AD-6298FE557626}" type="presParOf" srcId="{832BA90C-6CCD-4F1A-AA37-ED9AA269FC08}" destId="{00209FEE-E01F-435A-B94F-D1C82C2E9FCC}" srcOrd="2" destOrd="0" presId="urn:microsoft.com/office/officeart/2005/8/layout/hProcess11"/>
    <dgm:cxn modelId="{0DF5E329-7991-4462-8A04-9A9D5DFD1120}" type="presParOf" srcId="{ABFED48A-BAE7-4BE8-A69E-F062D7AB8693}" destId="{7B71B171-3C39-435D-B3E3-98B73730C7C9}" srcOrd="1" destOrd="0" presId="urn:microsoft.com/office/officeart/2005/8/layout/hProcess11"/>
    <dgm:cxn modelId="{24B9F6E6-4774-48C1-8503-B25E3BFBDE3F}" type="presParOf" srcId="{ABFED48A-BAE7-4BE8-A69E-F062D7AB8693}" destId="{0E39C111-52D1-44F5-9CD6-8D882481DC58}" srcOrd="2" destOrd="0" presId="urn:microsoft.com/office/officeart/2005/8/layout/hProcess11"/>
    <dgm:cxn modelId="{B0BC8CE4-CC7F-4A4B-83DE-0982B1805557}" type="presParOf" srcId="{0E39C111-52D1-44F5-9CD6-8D882481DC58}" destId="{E848E9F4-0C15-4CEC-965C-653F7CB6DBEC}" srcOrd="0" destOrd="0" presId="urn:microsoft.com/office/officeart/2005/8/layout/hProcess11"/>
    <dgm:cxn modelId="{4E8E5BB9-281D-4A79-A81E-B7C1A1D18BE3}" type="presParOf" srcId="{0E39C111-52D1-44F5-9CD6-8D882481DC58}" destId="{2ADAA11C-4FF5-4F69-9C9A-66EDBC57ADBB}" srcOrd="1" destOrd="0" presId="urn:microsoft.com/office/officeart/2005/8/layout/hProcess11"/>
    <dgm:cxn modelId="{85C47C5A-8213-4472-AF39-39190B25F053}" type="presParOf" srcId="{0E39C111-52D1-44F5-9CD6-8D882481DC58}" destId="{6636205C-4133-409C-9569-4D8172BA0E2E}" srcOrd="2" destOrd="0" presId="urn:microsoft.com/office/officeart/2005/8/layout/hProcess11"/>
    <dgm:cxn modelId="{DAF8BC6E-8E9F-4FF0-B7E5-73E830E2DE12}" type="presParOf" srcId="{ABFED48A-BAE7-4BE8-A69E-F062D7AB8693}" destId="{C0D2C1E6-A4F6-4E4D-9835-001F83171CBC}" srcOrd="3" destOrd="0" presId="urn:microsoft.com/office/officeart/2005/8/layout/hProcess11"/>
    <dgm:cxn modelId="{C05A19CF-9BF0-4357-B745-C7C49D0A0421}" type="presParOf" srcId="{ABFED48A-BAE7-4BE8-A69E-F062D7AB8693}" destId="{74105891-3076-4F1D-B680-572CACFD1DCE}" srcOrd="4" destOrd="0" presId="urn:microsoft.com/office/officeart/2005/8/layout/hProcess11"/>
    <dgm:cxn modelId="{9427C853-4457-4F91-8A69-5E3F887EFFAE}" type="presParOf" srcId="{74105891-3076-4F1D-B680-572CACFD1DCE}" destId="{8D1BF481-398A-44FF-A6EC-C11DF2957A36}" srcOrd="0" destOrd="0" presId="urn:microsoft.com/office/officeart/2005/8/layout/hProcess11"/>
    <dgm:cxn modelId="{D6F82E6F-D4B4-4111-BABF-B6954BCFFA20}" type="presParOf" srcId="{74105891-3076-4F1D-B680-572CACFD1DCE}" destId="{85E86FDD-194B-4E09-A9CA-7D09A98513D7}" srcOrd="1" destOrd="0" presId="urn:microsoft.com/office/officeart/2005/8/layout/hProcess11"/>
    <dgm:cxn modelId="{9DDA91DE-FB0E-4F81-9F07-DCEF66885621}" type="presParOf" srcId="{74105891-3076-4F1D-B680-572CACFD1DCE}" destId="{5E1B966C-80A7-4A42-B033-A6A8DD53431A}" srcOrd="2" destOrd="0" presId="urn:microsoft.com/office/officeart/2005/8/layout/hProcess11"/>
    <dgm:cxn modelId="{A9CC5ABD-6743-499D-B186-175A19DC2A19}" type="presParOf" srcId="{ABFED48A-BAE7-4BE8-A69E-F062D7AB8693}" destId="{1E836861-146F-455A-8D12-EE38F3F71429}" srcOrd="5" destOrd="0" presId="urn:microsoft.com/office/officeart/2005/8/layout/hProcess11"/>
    <dgm:cxn modelId="{AEBDE0EA-9336-46CB-8895-01A6D50B9AD0}" type="presParOf" srcId="{ABFED48A-BAE7-4BE8-A69E-F062D7AB8693}" destId="{426B6D61-3183-4C0A-8081-87D095C5ADE4}" srcOrd="6" destOrd="0" presId="urn:microsoft.com/office/officeart/2005/8/layout/hProcess11"/>
    <dgm:cxn modelId="{C6231178-F099-4966-BEAB-A481184A3CD2}" type="presParOf" srcId="{426B6D61-3183-4C0A-8081-87D095C5ADE4}" destId="{035B6DBC-9FF0-4A24-A1DE-DB5FE03527EE}" srcOrd="0" destOrd="0" presId="urn:microsoft.com/office/officeart/2005/8/layout/hProcess11"/>
    <dgm:cxn modelId="{9EAB8440-2753-426C-A1DF-1DC9FB4BE352}" type="presParOf" srcId="{426B6D61-3183-4C0A-8081-87D095C5ADE4}" destId="{7A036FD0-A3F4-4D2D-8C86-6ABC3DB8320F}" srcOrd="1" destOrd="0" presId="urn:microsoft.com/office/officeart/2005/8/layout/hProcess11"/>
    <dgm:cxn modelId="{0E7B2341-8183-4147-8482-BDD090440462}" type="presParOf" srcId="{426B6D61-3183-4C0A-8081-87D095C5ADE4}" destId="{1A831DCE-3142-426B-9166-157B0066001F}" srcOrd="2" destOrd="0" presId="urn:microsoft.com/office/officeart/2005/8/layout/hProcess11"/>
    <dgm:cxn modelId="{876A0FF9-1ED4-4A0C-9D19-6EB7154D3B22}" type="presParOf" srcId="{ABFED48A-BAE7-4BE8-A69E-F062D7AB8693}" destId="{AFB5115E-176D-4DB2-BED1-7BA15BF3198F}" srcOrd="7" destOrd="0" presId="urn:microsoft.com/office/officeart/2005/8/layout/hProcess11"/>
    <dgm:cxn modelId="{590FD884-27A0-4159-9739-8170B55BAACF}" type="presParOf" srcId="{ABFED48A-BAE7-4BE8-A69E-F062D7AB8693}" destId="{87D6CF48-36A8-40F2-8F3D-90211A62DABB}" srcOrd="8" destOrd="0" presId="urn:microsoft.com/office/officeart/2005/8/layout/hProcess11"/>
    <dgm:cxn modelId="{33778A7C-5D87-4F62-9B15-8E1627440B7A}" type="presParOf" srcId="{87D6CF48-36A8-40F2-8F3D-90211A62DABB}" destId="{235C3496-9AEB-49D4-BDEC-BEC08041DC44}" srcOrd="0" destOrd="0" presId="urn:microsoft.com/office/officeart/2005/8/layout/hProcess11"/>
    <dgm:cxn modelId="{02E47F49-CC37-4C41-92AB-A0F02B58F5D8}" type="presParOf" srcId="{87D6CF48-36A8-40F2-8F3D-90211A62DABB}" destId="{5A3CA68F-3593-4D30-B224-CADE9D30904C}" srcOrd="1" destOrd="0" presId="urn:microsoft.com/office/officeart/2005/8/layout/hProcess11"/>
    <dgm:cxn modelId="{33A6A9D3-B4A6-4D26-97A4-437E15C99BF2}" type="presParOf" srcId="{87D6CF48-36A8-40F2-8F3D-90211A62DABB}" destId="{1CA399A3-83B9-4D57-900C-FB907C293D0A}" srcOrd="2" destOrd="0" presId="urn:microsoft.com/office/officeart/2005/8/layout/hProcess11"/>
    <dgm:cxn modelId="{8E0D0349-B9F1-4B79-BA9D-7E784D29A1A5}" type="presParOf" srcId="{ABFED48A-BAE7-4BE8-A69E-F062D7AB8693}" destId="{36582429-72A3-4763-812A-B6F552F09CBB}" srcOrd="9" destOrd="0" presId="urn:microsoft.com/office/officeart/2005/8/layout/hProcess11"/>
    <dgm:cxn modelId="{E2A961D8-2E35-449E-BBFC-8A85B5461BF7}" type="presParOf" srcId="{ABFED48A-BAE7-4BE8-A69E-F062D7AB8693}" destId="{09205A0D-18DB-4750-990C-3C2804C924EC}" srcOrd="10" destOrd="0" presId="urn:microsoft.com/office/officeart/2005/8/layout/hProcess11"/>
    <dgm:cxn modelId="{992C18F4-3916-4FA2-895C-C826BDA4074A}" type="presParOf" srcId="{09205A0D-18DB-4750-990C-3C2804C924EC}" destId="{9A48CA22-0377-4CC4-9B1A-0BB1BE9F8BD9}" srcOrd="0" destOrd="0" presId="urn:microsoft.com/office/officeart/2005/8/layout/hProcess11"/>
    <dgm:cxn modelId="{D4000C51-6273-4D8D-A896-936698B187C9}" type="presParOf" srcId="{09205A0D-18DB-4750-990C-3C2804C924EC}" destId="{0203F082-1A04-4B61-AB60-F814F4C1EA5F}" srcOrd="1" destOrd="0" presId="urn:microsoft.com/office/officeart/2005/8/layout/hProcess11"/>
    <dgm:cxn modelId="{48F22A74-CD8E-4AB7-A93A-1513506BB589}" type="presParOf" srcId="{09205A0D-18DB-4750-990C-3C2804C924EC}" destId="{455DB25E-9CD4-49B1-9232-09F10D593C10}" srcOrd="2" destOrd="0" presId="urn:microsoft.com/office/officeart/2005/8/layout/hProcess11"/>
    <dgm:cxn modelId="{CE40EDD4-5083-41CF-BD65-2185AD328475}" type="presParOf" srcId="{ABFED48A-BAE7-4BE8-A69E-F062D7AB8693}" destId="{F909796F-BF6F-400D-A823-FA790AAA5EF0}" srcOrd="11" destOrd="0" presId="urn:microsoft.com/office/officeart/2005/8/layout/hProcess11"/>
    <dgm:cxn modelId="{23C45DBF-62BD-422C-B2D4-55D7DB841EB3}" type="presParOf" srcId="{ABFED48A-BAE7-4BE8-A69E-F062D7AB8693}" destId="{590E060E-82A8-4E38-A853-B7E4DF91D67E}" srcOrd="12" destOrd="0" presId="urn:microsoft.com/office/officeart/2005/8/layout/hProcess11"/>
    <dgm:cxn modelId="{2C20EF2D-EB64-4CF0-9522-32E513B997AF}" type="presParOf" srcId="{590E060E-82A8-4E38-A853-B7E4DF91D67E}" destId="{B408D8B4-28AE-47E1-BFBC-A347826EF9E0}" srcOrd="0" destOrd="0" presId="urn:microsoft.com/office/officeart/2005/8/layout/hProcess11"/>
    <dgm:cxn modelId="{9C1D2F20-7485-4119-B824-0B57AB7535DE}" type="presParOf" srcId="{590E060E-82A8-4E38-A853-B7E4DF91D67E}" destId="{855E0BE3-F72F-4562-9DFB-F180E755184A}" srcOrd="1" destOrd="0" presId="urn:microsoft.com/office/officeart/2005/8/layout/hProcess11"/>
    <dgm:cxn modelId="{7C886E06-01B0-4B13-9BF1-AB5ED0DD6807}" type="presParOf" srcId="{590E060E-82A8-4E38-A853-B7E4DF91D67E}" destId="{6024DE2D-FAAC-4285-83B7-1C8653AE7AF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72D944-3C1F-4EC5-8A3D-2D48562601E2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B9CC706-7FC2-436E-9FA7-0D68A2B1874D}">
      <dgm:prSet phldrT="[Texto]"/>
      <dgm:spPr/>
      <dgm:t>
        <a:bodyPr/>
        <a:lstStyle/>
        <a:p>
          <a:r>
            <a:rPr lang="pt-BR" dirty="0" smtClean="0"/>
            <a:t>GT1</a:t>
          </a:r>
          <a:endParaRPr lang="pt-BR" dirty="0"/>
        </a:p>
      </dgm:t>
    </dgm:pt>
    <dgm:pt modelId="{8428C32D-A005-4408-8594-CCA5654977DB}" type="parTrans" cxnId="{F56454E1-3135-4DD0-A123-D80841D55CEB}">
      <dgm:prSet/>
      <dgm:spPr/>
      <dgm:t>
        <a:bodyPr/>
        <a:lstStyle/>
        <a:p>
          <a:endParaRPr lang="pt-BR"/>
        </a:p>
      </dgm:t>
    </dgm:pt>
    <dgm:pt modelId="{40FADABA-EDC4-4187-A6BC-7D6456A9BE2A}" type="sibTrans" cxnId="{F56454E1-3135-4DD0-A123-D80841D55CEB}">
      <dgm:prSet/>
      <dgm:spPr/>
      <dgm:t>
        <a:bodyPr/>
        <a:lstStyle/>
        <a:p>
          <a:endParaRPr lang="pt-BR"/>
        </a:p>
      </dgm:t>
    </dgm:pt>
    <dgm:pt modelId="{294ED15F-ED08-42D2-826E-5F80D46B86A8}">
      <dgm:prSet phldrT="[Texto]"/>
      <dgm:spPr/>
      <dgm:t>
        <a:bodyPr/>
        <a:lstStyle/>
        <a:p>
          <a:r>
            <a:rPr lang="pt-BR" dirty="0" smtClean="0"/>
            <a:t>Revisão Plano de Manejo</a:t>
          </a:r>
          <a:endParaRPr lang="pt-BR" dirty="0"/>
        </a:p>
      </dgm:t>
    </dgm:pt>
    <dgm:pt modelId="{F2387B76-2CC4-4353-AE0B-3FE4F4A9A642}" type="parTrans" cxnId="{C8B05850-51DE-4B5A-B9BF-073F1F80741E}">
      <dgm:prSet/>
      <dgm:spPr/>
      <dgm:t>
        <a:bodyPr/>
        <a:lstStyle/>
        <a:p>
          <a:endParaRPr lang="pt-BR"/>
        </a:p>
      </dgm:t>
    </dgm:pt>
    <dgm:pt modelId="{84705A1E-08DA-4597-9BBC-077D8BBA5CF0}" type="sibTrans" cxnId="{C8B05850-51DE-4B5A-B9BF-073F1F80741E}">
      <dgm:prSet/>
      <dgm:spPr/>
      <dgm:t>
        <a:bodyPr/>
        <a:lstStyle/>
        <a:p>
          <a:endParaRPr lang="pt-BR"/>
        </a:p>
      </dgm:t>
    </dgm:pt>
    <dgm:pt modelId="{8D7B1D37-4893-4709-B048-D31638BD00C0}">
      <dgm:prSet phldrT="[Texto]"/>
      <dgm:spPr/>
      <dgm:t>
        <a:bodyPr/>
        <a:lstStyle/>
        <a:p>
          <a:r>
            <a:rPr lang="pt-BR" dirty="0" smtClean="0"/>
            <a:t>GT 2</a:t>
          </a:r>
          <a:endParaRPr lang="pt-BR" dirty="0"/>
        </a:p>
      </dgm:t>
    </dgm:pt>
    <dgm:pt modelId="{B8E6BE42-63E5-4EAF-872F-932D22C992E8}" type="parTrans" cxnId="{75189627-ACE1-479A-B035-FD0AF5805A42}">
      <dgm:prSet/>
      <dgm:spPr/>
      <dgm:t>
        <a:bodyPr/>
        <a:lstStyle/>
        <a:p>
          <a:endParaRPr lang="pt-BR"/>
        </a:p>
      </dgm:t>
    </dgm:pt>
    <dgm:pt modelId="{85E72943-142B-4C67-8A0D-BD3B1088664B}" type="sibTrans" cxnId="{75189627-ACE1-479A-B035-FD0AF5805A42}">
      <dgm:prSet/>
      <dgm:spPr/>
      <dgm:t>
        <a:bodyPr/>
        <a:lstStyle/>
        <a:p>
          <a:endParaRPr lang="pt-BR"/>
        </a:p>
      </dgm:t>
    </dgm:pt>
    <dgm:pt modelId="{96C26A2E-6A1C-4E2A-86A6-032D09167C1A}">
      <dgm:prSet phldrT="[Texto]"/>
      <dgm:spPr/>
      <dgm:t>
        <a:bodyPr/>
        <a:lstStyle/>
        <a:p>
          <a:r>
            <a:rPr lang="pt-BR" dirty="0" smtClean="0"/>
            <a:t>Gestão de Recursos Hídricos</a:t>
          </a:r>
          <a:endParaRPr lang="pt-BR" dirty="0"/>
        </a:p>
      </dgm:t>
    </dgm:pt>
    <dgm:pt modelId="{C5A97596-31D7-4415-9B4F-4B7C1181F1F2}" type="parTrans" cxnId="{93E74597-65BD-4F4C-959B-6DA7612CD489}">
      <dgm:prSet/>
      <dgm:spPr/>
      <dgm:t>
        <a:bodyPr/>
        <a:lstStyle/>
        <a:p>
          <a:endParaRPr lang="pt-BR"/>
        </a:p>
      </dgm:t>
    </dgm:pt>
    <dgm:pt modelId="{4FA06670-D787-4B40-A19E-125EC9730496}" type="sibTrans" cxnId="{93E74597-65BD-4F4C-959B-6DA7612CD489}">
      <dgm:prSet/>
      <dgm:spPr/>
      <dgm:t>
        <a:bodyPr/>
        <a:lstStyle/>
        <a:p>
          <a:endParaRPr lang="pt-BR"/>
        </a:p>
      </dgm:t>
    </dgm:pt>
    <dgm:pt modelId="{65158A58-49FA-4EA2-9195-18AB5315717A}">
      <dgm:prSet phldrT="[Texto]"/>
      <dgm:spPr/>
      <dgm:t>
        <a:bodyPr/>
        <a:lstStyle/>
        <a:p>
          <a:r>
            <a:rPr lang="pt-BR" dirty="0" smtClean="0"/>
            <a:t>GT4</a:t>
          </a:r>
          <a:endParaRPr lang="pt-BR" dirty="0"/>
        </a:p>
      </dgm:t>
    </dgm:pt>
    <dgm:pt modelId="{1F8030F3-4456-4B83-B67B-4632EF319116}" type="parTrans" cxnId="{0BFAFAB9-FFD9-47E0-8062-6F973B70FA67}">
      <dgm:prSet/>
      <dgm:spPr/>
      <dgm:t>
        <a:bodyPr/>
        <a:lstStyle/>
        <a:p>
          <a:endParaRPr lang="pt-BR"/>
        </a:p>
      </dgm:t>
    </dgm:pt>
    <dgm:pt modelId="{6FF7A0FB-7C5A-449D-A3DD-0425BCEC6FF9}" type="sibTrans" cxnId="{0BFAFAB9-FFD9-47E0-8062-6F973B70FA67}">
      <dgm:prSet/>
      <dgm:spPr/>
      <dgm:t>
        <a:bodyPr/>
        <a:lstStyle/>
        <a:p>
          <a:endParaRPr lang="pt-BR"/>
        </a:p>
      </dgm:t>
    </dgm:pt>
    <dgm:pt modelId="{E6FD01B8-5D95-4ACC-ACAD-2AA6ECA6252D}">
      <dgm:prSet phldrT="[Texto]"/>
      <dgm:spPr/>
      <dgm:t>
        <a:bodyPr/>
        <a:lstStyle/>
        <a:p>
          <a:r>
            <a:rPr lang="pt-BR" dirty="0" smtClean="0"/>
            <a:t>Prevenção e Combate a Incêndios</a:t>
          </a:r>
          <a:endParaRPr lang="pt-BR" dirty="0"/>
        </a:p>
      </dgm:t>
    </dgm:pt>
    <dgm:pt modelId="{F5FCA6AA-4ABC-4B34-8886-3FAB5AF53A88}" type="parTrans" cxnId="{8A379EE4-44D4-4C0F-9B50-79588ED6DE82}">
      <dgm:prSet/>
      <dgm:spPr/>
      <dgm:t>
        <a:bodyPr/>
        <a:lstStyle/>
        <a:p>
          <a:endParaRPr lang="pt-BR"/>
        </a:p>
      </dgm:t>
    </dgm:pt>
    <dgm:pt modelId="{83520D03-D576-4ED9-8D1F-A83139EAD851}" type="sibTrans" cxnId="{8A379EE4-44D4-4C0F-9B50-79588ED6DE82}">
      <dgm:prSet/>
      <dgm:spPr/>
      <dgm:t>
        <a:bodyPr/>
        <a:lstStyle/>
        <a:p>
          <a:endParaRPr lang="pt-BR"/>
        </a:p>
      </dgm:t>
    </dgm:pt>
    <dgm:pt modelId="{9C27DE27-9E1E-4BF6-840C-53108B1C2611}">
      <dgm:prSet phldrT="[Texto]"/>
      <dgm:spPr/>
      <dgm:t>
        <a:bodyPr/>
        <a:lstStyle/>
        <a:p>
          <a:r>
            <a:rPr lang="pt-BR" dirty="0" smtClean="0"/>
            <a:t>GT3</a:t>
          </a:r>
          <a:endParaRPr lang="pt-BR" dirty="0"/>
        </a:p>
      </dgm:t>
    </dgm:pt>
    <dgm:pt modelId="{088EF039-B6EB-458E-BC44-DFF539ACB40D}" type="parTrans" cxnId="{7AA78AF9-0E32-4213-9FA2-F268BCBAEFEE}">
      <dgm:prSet/>
      <dgm:spPr/>
      <dgm:t>
        <a:bodyPr/>
        <a:lstStyle/>
        <a:p>
          <a:endParaRPr lang="pt-BR"/>
        </a:p>
      </dgm:t>
    </dgm:pt>
    <dgm:pt modelId="{1E091B5D-9643-4C06-B619-A642C849AC26}" type="sibTrans" cxnId="{7AA78AF9-0E32-4213-9FA2-F268BCBAEFEE}">
      <dgm:prSet/>
      <dgm:spPr/>
      <dgm:t>
        <a:bodyPr/>
        <a:lstStyle/>
        <a:p>
          <a:endParaRPr lang="pt-BR"/>
        </a:p>
      </dgm:t>
    </dgm:pt>
    <dgm:pt modelId="{B4E0CDA0-D3B2-4BDE-9FB9-C0F3411838AF}">
      <dgm:prSet phldrT="[Texto]"/>
      <dgm:spPr/>
      <dgm:t>
        <a:bodyPr/>
        <a:lstStyle/>
        <a:p>
          <a:r>
            <a:rPr lang="pt-BR" dirty="0" smtClean="0"/>
            <a:t>Educação Ambiental</a:t>
          </a:r>
          <a:endParaRPr lang="pt-BR" dirty="0"/>
        </a:p>
      </dgm:t>
    </dgm:pt>
    <dgm:pt modelId="{8AAA791A-29C9-4208-89E3-7EFECEE8E2F8}" type="parTrans" cxnId="{D9496DAE-9B24-4E87-8CF4-B9E276884C09}">
      <dgm:prSet/>
      <dgm:spPr/>
      <dgm:t>
        <a:bodyPr/>
        <a:lstStyle/>
        <a:p>
          <a:endParaRPr lang="pt-BR"/>
        </a:p>
      </dgm:t>
    </dgm:pt>
    <dgm:pt modelId="{E19F8214-AE77-4D0F-9B87-707AF991C53D}" type="sibTrans" cxnId="{D9496DAE-9B24-4E87-8CF4-B9E276884C09}">
      <dgm:prSet/>
      <dgm:spPr/>
      <dgm:t>
        <a:bodyPr/>
        <a:lstStyle/>
        <a:p>
          <a:endParaRPr lang="pt-BR"/>
        </a:p>
      </dgm:t>
    </dgm:pt>
    <dgm:pt modelId="{294F4B04-446B-4F08-B51E-BCAF01C0B66A}" type="pres">
      <dgm:prSet presAssocID="{4A72D944-3C1F-4EC5-8A3D-2D48562601E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73AF707-FE31-4225-A912-2DA1EE7A5E61}" type="pres">
      <dgm:prSet presAssocID="{4A72D944-3C1F-4EC5-8A3D-2D48562601E2}" presName="children" presStyleCnt="0"/>
      <dgm:spPr/>
    </dgm:pt>
    <dgm:pt modelId="{1BCB8D21-873F-4449-90AA-FA2072B3A7E9}" type="pres">
      <dgm:prSet presAssocID="{4A72D944-3C1F-4EC5-8A3D-2D48562601E2}" presName="child1group" presStyleCnt="0"/>
      <dgm:spPr/>
    </dgm:pt>
    <dgm:pt modelId="{729D22F7-046A-44AD-9061-0A903021138F}" type="pres">
      <dgm:prSet presAssocID="{4A72D944-3C1F-4EC5-8A3D-2D48562601E2}" presName="child1" presStyleLbl="bgAcc1" presStyleIdx="0" presStyleCnt="4"/>
      <dgm:spPr/>
      <dgm:t>
        <a:bodyPr/>
        <a:lstStyle/>
        <a:p>
          <a:endParaRPr lang="pt-BR"/>
        </a:p>
      </dgm:t>
    </dgm:pt>
    <dgm:pt modelId="{C235F99F-70D0-45ED-A6F0-7A0D20F2EB27}" type="pres">
      <dgm:prSet presAssocID="{4A72D944-3C1F-4EC5-8A3D-2D48562601E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CB8A4B-5CC5-4457-B759-7CFC14C0370D}" type="pres">
      <dgm:prSet presAssocID="{4A72D944-3C1F-4EC5-8A3D-2D48562601E2}" presName="child2group" presStyleCnt="0"/>
      <dgm:spPr/>
    </dgm:pt>
    <dgm:pt modelId="{3EA20F1B-82A3-49B7-A3D9-D7C10A7E2F76}" type="pres">
      <dgm:prSet presAssocID="{4A72D944-3C1F-4EC5-8A3D-2D48562601E2}" presName="child2" presStyleLbl="bgAcc1" presStyleIdx="1" presStyleCnt="4"/>
      <dgm:spPr/>
      <dgm:t>
        <a:bodyPr/>
        <a:lstStyle/>
        <a:p>
          <a:endParaRPr lang="pt-BR"/>
        </a:p>
      </dgm:t>
    </dgm:pt>
    <dgm:pt modelId="{B397E438-A54A-44C5-AAFD-3CA86931D9CF}" type="pres">
      <dgm:prSet presAssocID="{4A72D944-3C1F-4EC5-8A3D-2D48562601E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040849-743B-427C-8E0A-9C0324EB9030}" type="pres">
      <dgm:prSet presAssocID="{4A72D944-3C1F-4EC5-8A3D-2D48562601E2}" presName="child3group" presStyleCnt="0"/>
      <dgm:spPr/>
    </dgm:pt>
    <dgm:pt modelId="{24520549-B022-42B3-8444-4982DE47830B}" type="pres">
      <dgm:prSet presAssocID="{4A72D944-3C1F-4EC5-8A3D-2D48562601E2}" presName="child3" presStyleLbl="bgAcc1" presStyleIdx="2" presStyleCnt="4"/>
      <dgm:spPr/>
      <dgm:t>
        <a:bodyPr/>
        <a:lstStyle/>
        <a:p>
          <a:endParaRPr lang="pt-BR"/>
        </a:p>
      </dgm:t>
    </dgm:pt>
    <dgm:pt modelId="{2087C43C-B836-4915-8FD6-2435110ECA82}" type="pres">
      <dgm:prSet presAssocID="{4A72D944-3C1F-4EC5-8A3D-2D48562601E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C7DE15-3002-4E02-B055-FBC1050A538D}" type="pres">
      <dgm:prSet presAssocID="{4A72D944-3C1F-4EC5-8A3D-2D48562601E2}" presName="child4group" presStyleCnt="0"/>
      <dgm:spPr/>
    </dgm:pt>
    <dgm:pt modelId="{499FBBCC-19E7-4569-A8F1-FB163FFACCAB}" type="pres">
      <dgm:prSet presAssocID="{4A72D944-3C1F-4EC5-8A3D-2D48562601E2}" presName="child4" presStyleLbl="bgAcc1" presStyleIdx="3" presStyleCnt="4"/>
      <dgm:spPr/>
      <dgm:t>
        <a:bodyPr/>
        <a:lstStyle/>
        <a:p>
          <a:endParaRPr lang="pt-BR"/>
        </a:p>
      </dgm:t>
    </dgm:pt>
    <dgm:pt modelId="{BCDE8A60-85B2-4112-B0C2-5780F8C4CD8F}" type="pres">
      <dgm:prSet presAssocID="{4A72D944-3C1F-4EC5-8A3D-2D48562601E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4FDB4A-5AB0-4F52-92C9-9F15964383BC}" type="pres">
      <dgm:prSet presAssocID="{4A72D944-3C1F-4EC5-8A3D-2D48562601E2}" presName="childPlaceholder" presStyleCnt="0"/>
      <dgm:spPr/>
    </dgm:pt>
    <dgm:pt modelId="{1BA3A056-B225-42B1-86EC-F676BAE9CFD6}" type="pres">
      <dgm:prSet presAssocID="{4A72D944-3C1F-4EC5-8A3D-2D48562601E2}" presName="circle" presStyleCnt="0"/>
      <dgm:spPr/>
    </dgm:pt>
    <dgm:pt modelId="{B02E8D94-2188-47B6-8335-6C77E10D3B6B}" type="pres">
      <dgm:prSet presAssocID="{4A72D944-3C1F-4EC5-8A3D-2D48562601E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65DB45-3687-4F35-81C7-9E06851A9E46}" type="pres">
      <dgm:prSet presAssocID="{4A72D944-3C1F-4EC5-8A3D-2D48562601E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54266E-8EB1-4D0B-AD65-89686EBB87F9}" type="pres">
      <dgm:prSet presAssocID="{4A72D944-3C1F-4EC5-8A3D-2D48562601E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6452A7-C267-4061-BF7B-8DE838957075}" type="pres">
      <dgm:prSet presAssocID="{4A72D944-3C1F-4EC5-8A3D-2D48562601E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98B616-2DA3-4915-A8D3-D7B7CAB8150D}" type="pres">
      <dgm:prSet presAssocID="{4A72D944-3C1F-4EC5-8A3D-2D48562601E2}" presName="quadrantPlaceholder" presStyleCnt="0"/>
      <dgm:spPr/>
    </dgm:pt>
    <dgm:pt modelId="{38757468-564F-4F86-8D4F-3C5F3FFFA23E}" type="pres">
      <dgm:prSet presAssocID="{4A72D944-3C1F-4EC5-8A3D-2D48562601E2}" presName="center1" presStyleLbl="fgShp" presStyleIdx="0" presStyleCnt="2"/>
      <dgm:spPr/>
    </dgm:pt>
    <dgm:pt modelId="{86D2BC6F-E024-4BEF-ADA4-30F966DA2AFD}" type="pres">
      <dgm:prSet presAssocID="{4A72D944-3C1F-4EC5-8A3D-2D48562601E2}" presName="center2" presStyleLbl="fgShp" presStyleIdx="1" presStyleCnt="2"/>
      <dgm:spPr/>
    </dgm:pt>
  </dgm:ptLst>
  <dgm:cxnLst>
    <dgm:cxn modelId="{35791F59-079A-459F-BCA8-E0F4587BDB02}" type="presOf" srcId="{294ED15F-ED08-42D2-826E-5F80D46B86A8}" destId="{C235F99F-70D0-45ED-A6F0-7A0D20F2EB27}" srcOrd="1" destOrd="0" presId="urn:microsoft.com/office/officeart/2005/8/layout/cycle4#1"/>
    <dgm:cxn modelId="{F56454E1-3135-4DD0-A123-D80841D55CEB}" srcId="{4A72D944-3C1F-4EC5-8A3D-2D48562601E2}" destId="{CB9CC706-7FC2-436E-9FA7-0D68A2B1874D}" srcOrd="0" destOrd="0" parTransId="{8428C32D-A005-4408-8594-CCA5654977DB}" sibTransId="{40FADABA-EDC4-4187-A6BC-7D6456A9BE2A}"/>
    <dgm:cxn modelId="{CF496949-76C9-422D-8EA6-EF8E32C99309}" type="presOf" srcId="{8D7B1D37-4893-4709-B048-D31638BD00C0}" destId="{C065DB45-3687-4F35-81C7-9E06851A9E46}" srcOrd="0" destOrd="0" presId="urn:microsoft.com/office/officeart/2005/8/layout/cycle4#1"/>
    <dgm:cxn modelId="{792E6FC2-C28C-4BEB-B8D2-8237FD96902A}" type="presOf" srcId="{96C26A2E-6A1C-4E2A-86A6-032D09167C1A}" destId="{3EA20F1B-82A3-49B7-A3D9-D7C10A7E2F76}" srcOrd="0" destOrd="0" presId="urn:microsoft.com/office/officeart/2005/8/layout/cycle4#1"/>
    <dgm:cxn modelId="{4D487D45-4488-47CB-AFF1-B1183C8B5A9E}" type="presOf" srcId="{96C26A2E-6A1C-4E2A-86A6-032D09167C1A}" destId="{B397E438-A54A-44C5-AAFD-3CA86931D9CF}" srcOrd="1" destOrd="0" presId="urn:microsoft.com/office/officeart/2005/8/layout/cycle4#1"/>
    <dgm:cxn modelId="{7AA78AF9-0E32-4213-9FA2-F268BCBAEFEE}" srcId="{4A72D944-3C1F-4EC5-8A3D-2D48562601E2}" destId="{9C27DE27-9E1E-4BF6-840C-53108B1C2611}" srcOrd="3" destOrd="0" parTransId="{088EF039-B6EB-458E-BC44-DFF539ACB40D}" sibTransId="{1E091B5D-9643-4C06-B619-A642C849AC26}"/>
    <dgm:cxn modelId="{EBBAE0AF-BD04-4A8E-A60D-94898DEB0E2F}" type="presOf" srcId="{65158A58-49FA-4EA2-9195-18AB5315717A}" destId="{8854266E-8EB1-4D0B-AD65-89686EBB87F9}" srcOrd="0" destOrd="0" presId="urn:microsoft.com/office/officeart/2005/8/layout/cycle4#1"/>
    <dgm:cxn modelId="{8A6193A5-F4B8-4C0B-B063-ED097D6A214B}" type="presOf" srcId="{B4E0CDA0-D3B2-4BDE-9FB9-C0F3411838AF}" destId="{BCDE8A60-85B2-4112-B0C2-5780F8C4CD8F}" srcOrd="1" destOrd="0" presId="urn:microsoft.com/office/officeart/2005/8/layout/cycle4#1"/>
    <dgm:cxn modelId="{6F66FE0E-0586-4C33-9ECC-ADDAE93E29FC}" type="presOf" srcId="{B4E0CDA0-D3B2-4BDE-9FB9-C0F3411838AF}" destId="{499FBBCC-19E7-4569-A8F1-FB163FFACCAB}" srcOrd="0" destOrd="0" presId="urn:microsoft.com/office/officeart/2005/8/layout/cycle4#1"/>
    <dgm:cxn modelId="{8A379EE4-44D4-4C0F-9B50-79588ED6DE82}" srcId="{65158A58-49FA-4EA2-9195-18AB5315717A}" destId="{E6FD01B8-5D95-4ACC-ACAD-2AA6ECA6252D}" srcOrd="0" destOrd="0" parTransId="{F5FCA6AA-4ABC-4B34-8886-3FAB5AF53A88}" sibTransId="{83520D03-D576-4ED9-8D1F-A83139EAD851}"/>
    <dgm:cxn modelId="{75189627-ACE1-479A-B035-FD0AF5805A42}" srcId="{4A72D944-3C1F-4EC5-8A3D-2D48562601E2}" destId="{8D7B1D37-4893-4709-B048-D31638BD00C0}" srcOrd="1" destOrd="0" parTransId="{B8E6BE42-63E5-4EAF-872F-932D22C992E8}" sibTransId="{85E72943-142B-4C67-8A0D-BD3B1088664B}"/>
    <dgm:cxn modelId="{D9496DAE-9B24-4E87-8CF4-B9E276884C09}" srcId="{9C27DE27-9E1E-4BF6-840C-53108B1C2611}" destId="{B4E0CDA0-D3B2-4BDE-9FB9-C0F3411838AF}" srcOrd="0" destOrd="0" parTransId="{8AAA791A-29C9-4208-89E3-7EFECEE8E2F8}" sibTransId="{E19F8214-AE77-4D0F-9B87-707AF991C53D}"/>
    <dgm:cxn modelId="{AE3CB7A0-8C29-48E0-AFC9-E50D1321D758}" type="presOf" srcId="{E6FD01B8-5D95-4ACC-ACAD-2AA6ECA6252D}" destId="{24520549-B022-42B3-8444-4982DE47830B}" srcOrd="0" destOrd="0" presId="urn:microsoft.com/office/officeart/2005/8/layout/cycle4#1"/>
    <dgm:cxn modelId="{93E74597-65BD-4F4C-959B-6DA7612CD489}" srcId="{8D7B1D37-4893-4709-B048-D31638BD00C0}" destId="{96C26A2E-6A1C-4E2A-86A6-032D09167C1A}" srcOrd="0" destOrd="0" parTransId="{C5A97596-31D7-4415-9B4F-4B7C1181F1F2}" sibTransId="{4FA06670-D787-4B40-A19E-125EC9730496}"/>
    <dgm:cxn modelId="{EB674D8B-F7DF-4DFF-85CD-67A7B6E2F56A}" type="presOf" srcId="{294ED15F-ED08-42D2-826E-5F80D46B86A8}" destId="{729D22F7-046A-44AD-9061-0A903021138F}" srcOrd="0" destOrd="0" presId="urn:microsoft.com/office/officeart/2005/8/layout/cycle4#1"/>
    <dgm:cxn modelId="{6ED47AD8-0B29-45B4-BD9E-3C13D23F927E}" type="presOf" srcId="{9C27DE27-9E1E-4BF6-840C-53108B1C2611}" destId="{526452A7-C267-4061-BF7B-8DE838957075}" srcOrd="0" destOrd="0" presId="urn:microsoft.com/office/officeart/2005/8/layout/cycle4#1"/>
    <dgm:cxn modelId="{F2B42F5F-C394-45CB-B793-37B93786EDD2}" type="presOf" srcId="{CB9CC706-7FC2-436E-9FA7-0D68A2B1874D}" destId="{B02E8D94-2188-47B6-8335-6C77E10D3B6B}" srcOrd="0" destOrd="0" presId="urn:microsoft.com/office/officeart/2005/8/layout/cycle4#1"/>
    <dgm:cxn modelId="{4CC0585B-1174-4BB6-9394-3B41C6469E43}" type="presOf" srcId="{E6FD01B8-5D95-4ACC-ACAD-2AA6ECA6252D}" destId="{2087C43C-B836-4915-8FD6-2435110ECA82}" srcOrd="1" destOrd="0" presId="urn:microsoft.com/office/officeart/2005/8/layout/cycle4#1"/>
    <dgm:cxn modelId="{0BFAFAB9-FFD9-47E0-8062-6F973B70FA67}" srcId="{4A72D944-3C1F-4EC5-8A3D-2D48562601E2}" destId="{65158A58-49FA-4EA2-9195-18AB5315717A}" srcOrd="2" destOrd="0" parTransId="{1F8030F3-4456-4B83-B67B-4632EF319116}" sibTransId="{6FF7A0FB-7C5A-449D-A3DD-0425BCEC6FF9}"/>
    <dgm:cxn modelId="{C8B05850-51DE-4B5A-B9BF-073F1F80741E}" srcId="{CB9CC706-7FC2-436E-9FA7-0D68A2B1874D}" destId="{294ED15F-ED08-42D2-826E-5F80D46B86A8}" srcOrd="0" destOrd="0" parTransId="{F2387B76-2CC4-4353-AE0B-3FE4F4A9A642}" sibTransId="{84705A1E-08DA-4597-9BBC-077D8BBA5CF0}"/>
    <dgm:cxn modelId="{268C28D1-A1CB-42BF-990E-2BAEC78B847B}" type="presOf" srcId="{4A72D944-3C1F-4EC5-8A3D-2D48562601E2}" destId="{294F4B04-446B-4F08-B51E-BCAF01C0B66A}" srcOrd="0" destOrd="0" presId="urn:microsoft.com/office/officeart/2005/8/layout/cycle4#1"/>
    <dgm:cxn modelId="{CE51F1B2-9BF5-4AEE-A42B-4B72D40EF32B}" type="presParOf" srcId="{294F4B04-446B-4F08-B51E-BCAF01C0B66A}" destId="{973AF707-FE31-4225-A912-2DA1EE7A5E61}" srcOrd="0" destOrd="0" presId="urn:microsoft.com/office/officeart/2005/8/layout/cycle4#1"/>
    <dgm:cxn modelId="{34A2ABB7-FA5B-4D8B-BA6C-2A2E49F1523B}" type="presParOf" srcId="{973AF707-FE31-4225-A912-2DA1EE7A5E61}" destId="{1BCB8D21-873F-4449-90AA-FA2072B3A7E9}" srcOrd="0" destOrd="0" presId="urn:microsoft.com/office/officeart/2005/8/layout/cycle4#1"/>
    <dgm:cxn modelId="{C30D8A11-455B-4B16-8508-E04007D5949C}" type="presParOf" srcId="{1BCB8D21-873F-4449-90AA-FA2072B3A7E9}" destId="{729D22F7-046A-44AD-9061-0A903021138F}" srcOrd="0" destOrd="0" presId="urn:microsoft.com/office/officeart/2005/8/layout/cycle4#1"/>
    <dgm:cxn modelId="{8B3EC445-B245-4EC0-98A8-C96D82EA68B3}" type="presParOf" srcId="{1BCB8D21-873F-4449-90AA-FA2072B3A7E9}" destId="{C235F99F-70D0-45ED-A6F0-7A0D20F2EB27}" srcOrd="1" destOrd="0" presId="urn:microsoft.com/office/officeart/2005/8/layout/cycle4#1"/>
    <dgm:cxn modelId="{087A69F3-8E85-40CC-A3AE-16F091CB2956}" type="presParOf" srcId="{973AF707-FE31-4225-A912-2DA1EE7A5E61}" destId="{61CB8A4B-5CC5-4457-B759-7CFC14C0370D}" srcOrd="1" destOrd="0" presId="urn:microsoft.com/office/officeart/2005/8/layout/cycle4#1"/>
    <dgm:cxn modelId="{A76D6861-48A5-45F4-ABB8-F649160B5AB9}" type="presParOf" srcId="{61CB8A4B-5CC5-4457-B759-7CFC14C0370D}" destId="{3EA20F1B-82A3-49B7-A3D9-D7C10A7E2F76}" srcOrd="0" destOrd="0" presId="urn:microsoft.com/office/officeart/2005/8/layout/cycle4#1"/>
    <dgm:cxn modelId="{8602E2D5-5DE7-4547-AF88-1E56841433A4}" type="presParOf" srcId="{61CB8A4B-5CC5-4457-B759-7CFC14C0370D}" destId="{B397E438-A54A-44C5-AAFD-3CA86931D9CF}" srcOrd="1" destOrd="0" presId="urn:microsoft.com/office/officeart/2005/8/layout/cycle4#1"/>
    <dgm:cxn modelId="{64F53466-5AC7-46D2-8047-076EEF9F0B4F}" type="presParOf" srcId="{973AF707-FE31-4225-A912-2DA1EE7A5E61}" destId="{FB040849-743B-427C-8E0A-9C0324EB9030}" srcOrd="2" destOrd="0" presId="urn:microsoft.com/office/officeart/2005/8/layout/cycle4#1"/>
    <dgm:cxn modelId="{5318EA43-B866-4959-AD7A-67E2C525D56D}" type="presParOf" srcId="{FB040849-743B-427C-8E0A-9C0324EB9030}" destId="{24520549-B022-42B3-8444-4982DE47830B}" srcOrd="0" destOrd="0" presId="urn:microsoft.com/office/officeart/2005/8/layout/cycle4#1"/>
    <dgm:cxn modelId="{69F4D889-D2D9-41E4-8F4E-38A6D256C3F5}" type="presParOf" srcId="{FB040849-743B-427C-8E0A-9C0324EB9030}" destId="{2087C43C-B836-4915-8FD6-2435110ECA82}" srcOrd="1" destOrd="0" presId="urn:microsoft.com/office/officeart/2005/8/layout/cycle4#1"/>
    <dgm:cxn modelId="{173228F3-7543-4FC5-AA73-8915A5079C8C}" type="presParOf" srcId="{973AF707-FE31-4225-A912-2DA1EE7A5E61}" destId="{B8C7DE15-3002-4E02-B055-FBC1050A538D}" srcOrd="3" destOrd="0" presId="urn:microsoft.com/office/officeart/2005/8/layout/cycle4#1"/>
    <dgm:cxn modelId="{2555822F-4AC8-43BD-9ADF-7C58DAF2CFBB}" type="presParOf" srcId="{B8C7DE15-3002-4E02-B055-FBC1050A538D}" destId="{499FBBCC-19E7-4569-A8F1-FB163FFACCAB}" srcOrd="0" destOrd="0" presId="urn:microsoft.com/office/officeart/2005/8/layout/cycle4#1"/>
    <dgm:cxn modelId="{FB9DB9EB-F6A2-4EA7-8D3E-4184263CC59B}" type="presParOf" srcId="{B8C7DE15-3002-4E02-B055-FBC1050A538D}" destId="{BCDE8A60-85B2-4112-B0C2-5780F8C4CD8F}" srcOrd="1" destOrd="0" presId="urn:microsoft.com/office/officeart/2005/8/layout/cycle4#1"/>
    <dgm:cxn modelId="{C68329B8-7141-4321-AC58-3B1CB2436A3A}" type="presParOf" srcId="{973AF707-FE31-4225-A912-2DA1EE7A5E61}" destId="{EC4FDB4A-5AB0-4F52-92C9-9F15964383BC}" srcOrd="4" destOrd="0" presId="urn:microsoft.com/office/officeart/2005/8/layout/cycle4#1"/>
    <dgm:cxn modelId="{0D7AAAB4-936E-4AE7-AC55-9348E9B5B4EF}" type="presParOf" srcId="{294F4B04-446B-4F08-B51E-BCAF01C0B66A}" destId="{1BA3A056-B225-42B1-86EC-F676BAE9CFD6}" srcOrd="1" destOrd="0" presId="urn:microsoft.com/office/officeart/2005/8/layout/cycle4#1"/>
    <dgm:cxn modelId="{A7233A4A-6F9D-4536-896A-AEE24C139E5D}" type="presParOf" srcId="{1BA3A056-B225-42B1-86EC-F676BAE9CFD6}" destId="{B02E8D94-2188-47B6-8335-6C77E10D3B6B}" srcOrd="0" destOrd="0" presId="urn:microsoft.com/office/officeart/2005/8/layout/cycle4#1"/>
    <dgm:cxn modelId="{67822196-603B-4AD3-97DF-86AD5D9C8238}" type="presParOf" srcId="{1BA3A056-B225-42B1-86EC-F676BAE9CFD6}" destId="{C065DB45-3687-4F35-81C7-9E06851A9E46}" srcOrd="1" destOrd="0" presId="urn:microsoft.com/office/officeart/2005/8/layout/cycle4#1"/>
    <dgm:cxn modelId="{DC96CC72-E6AE-4CB2-A96C-B65E3ECBB703}" type="presParOf" srcId="{1BA3A056-B225-42B1-86EC-F676BAE9CFD6}" destId="{8854266E-8EB1-4D0B-AD65-89686EBB87F9}" srcOrd="2" destOrd="0" presId="urn:microsoft.com/office/officeart/2005/8/layout/cycle4#1"/>
    <dgm:cxn modelId="{684128DC-3FE8-4E9B-9566-22204C2D016C}" type="presParOf" srcId="{1BA3A056-B225-42B1-86EC-F676BAE9CFD6}" destId="{526452A7-C267-4061-BF7B-8DE838957075}" srcOrd="3" destOrd="0" presId="urn:microsoft.com/office/officeart/2005/8/layout/cycle4#1"/>
    <dgm:cxn modelId="{587E153D-71B9-44F4-A75D-DE7398EAA6CF}" type="presParOf" srcId="{1BA3A056-B225-42B1-86EC-F676BAE9CFD6}" destId="{8698B616-2DA3-4915-A8D3-D7B7CAB8150D}" srcOrd="4" destOrd="0" presId="urn:microsoft.com/office/officeart/2005/8/layout/cycle4#1"/>
    <dgm:cxn modelId="{490B5FE4-2113-47B0-8061-5FBDF33AA234}" type="presParOf" srcId="{294F4B04-446B-4F08-B51E-BCAF01C0B66A}" destId="{38757468-564F-4F86-8D4F-3C5F3FFFA23E}" srcOrd="2" destOrd="0" presId="urn:microsoft.com/office/officeart/2005/8/layout/cycle4#1"/>
    <dgm:cxn modelId="{C4480119-3BF0-4878-B006-C5862B5D916F}" type="presParOf" srcId="{294F4B04-446B-4F08-B51E-BCAF01C0B66A}" destId="{86D2BC6F-E024-4BEF-ADA4-30F966DA2AFD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D4BB9-13B4-4AA5-ABAD-3A4416E98661}">
      <dsp:nvSpPr>
        <dsp:cNvPr id="0" name=""/>
        <dsp:cNvSpPr/>
      </dsp:nvSpPr>
      <dsp:spPr>
        <a:xfrm>
          <a:off x="0" y="1284007"/>
          <a:ext cx="8712968" cy="1712009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017C0-2D8B-4E41-9494-398C0D7CFC41}">
      <dsp:nvSpPr>
        <dsp:cNvPr id="0" name=""/>
        <dsp:cNvSpPr/>
      </dsp:nvSpPr>
      <dsp:spPr>
        <a:xfrm>
          <a:off x="3780" y="0"/>
          <a:ext cx="1109618" cy="171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 </a:t>
          </a:r>
          <a:r>
            <a:rPr lang="pt-BR" sz="1100" b="1" kern="1200" dirty="0" smtClean="0"/>
            <a:t>1857</a:t>
          </a:r>
          <a:r>
            <a:rPr lang="pt-BR" sz="1100" kern="1200" dirty="0" smtClean="0"/>
            <a:t> - Documentos históricos citam a região cujas águas formam as bacias do Amazonas, São Francisco e Prata. </a:t>
          </a:r>
          <a:endParaRPr lang="pt-BR" sz="1100" kern="1200" dirty="0"/>
        </a:p>
      </dsp:txBody>
      <dsp:txXfrm>
        <a:off x="3780" y="0"/>
        <a:ext cx="1109618" cy="1712009"/>
      </dsp:txXfrm>
    </dsp:sp>
    <dsp:sp modelId="{71BA5C6A-0B7D-4562-8EF7-AA09EFDB5DBC}">
      <dsp:nvSpPr>
        <dsp:cNvPr id="0" name=""/>
        <dsp:cNvSpPr/>
      </dsp:nvSpPr>
      <dsp:spPr>
        <a:xfrm>
          <a:off x="344589" y="1926010"/>
          <a:ext cx="428002" cy="4280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8E9F4-0C15-4CEC-965C-653F7CB6DBEC}">
      <dsp:nvSpPr>
        <dsp:cNvPr id="0" name=""/>
        <dsp:cNvSpPr/>
      </dsp:nvSpPr>
      <dsp:spPr>
        <a:xfrm>
          <a:off x="1148961" y="2568014"/>
          <a:ext cx="1410225" cy="171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1892</a:t>
          </a:r>
          <a:r>
            <a:rPr lang="pt-BR" sz="1100" kern="1200" dirty="0" smtClean="0"/>
            <a:t> – A Comissão Exploradora do Planalto Central do Brasil, chefiada pelo astrônomo Luiz </a:t>
          </a:r>
          <a:r>
            <a:rPr lang="pt-BR" sz="1100" kern="1200" dirty="0" err="1" smtClean="0"/>
            <a:t>Cruls</a:t>
          </a:r>
          <a:r>
            <a:rPr lang="pt-BR" sz="1100" kern="1200" dirty="0" smtClean="0"/>
            <a:t>, foi a primeira a constatar a riqueza ecológica do local. </a:t>
          </a:r>
          <a:endParaRPr lang="pt-BR" sz="1100" kern="1200" dirty="0"/>
        </a:p>
      </dsp:txBody>
      <dsp:txXfrm>
        <a:off x="1148961" y="2568014"/>
        <a:ext cx="1410225" cy="1712009"/>
      </dsp:txXfrm>
    </dsp:sp>
    <dsp:sp modelId="{2ADAA11C-4FF5-4F69-9C9A-66EDBC57ADBB}">
      <dsp:nvSpPr>
        <dsp:cNvPr id="0" name=""/>
        <dsp:cNvSpPr/>
      </dsp:nvSpPr>
      <dsp:spPr>
        <a:xfrm>
          <a:off x="1640072" y="1926010"/>
          <a:ext cx="428002" cy="428002"/>
        </a:xfrm>
        <a:prstGeom prst="ellipse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BF481-398A-44FF-A6EC-C11DF2957A36}">
      <dsp:nvSpPr>
        <dsp:cNvPr id="0" name=""/>
        <dsp:cNvSpPr/>
      </dsp:nvSpPr>
      <dsp:spPr>
        <a:xfrm>
          <a:off x="2594747" y="0"/>
          <a:ext cx="1106994" cy="171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1968</a:t>
          </a:r>
          <a:r>
            <a:rPr lang="pt-BR" sz="1100" kern="1200" dirty="0" smtClean="0"/>
            <a:t> – Criação da Reserva Biológica de Águas Emendadas</a:t>
          </a:r>
          <a:endParaRPr lang="pt-BR" sz="1100" kern="1200" dirty="0"/>
        </a:p>
      </dsp:txBody>
      <dsp:txXfrm>
        <a:off x="2594747" y="0"/>
        <a:ext cx="1106994" cy="1712009"/>
      </dsp:txXfrm>
    </dsp:sp>
    <dsp:sp modelId="{85E86FDD-194B-4E09-A9CA-7D09A98513D7}">
      <dsp:nvSpPr>
        <dsp:cNvPr id="0" name=""/>
        <dsp:cNvSpPr/>
      </dsp:nvSpPr>
      <dsp:spPr>
        <a:xfrm>
          <a:off x="2934244" y="1926010"/>
          <a:ext cx="428002" cy="428002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B6DBC-9FF0-4A24-A1DE-DB5FE03527EE}">
      <dsp:nvSpPr>
        <dsp:cNvPr id="0" name=""/>
        <dsp:cNvSpPr/>
      </dsp:nvSpPr>
      <dsp:spPr>
        <a:xfrm>
          <a:off x="3737303" y="2568014"/>
          <a:ext cx="1149902" cy="171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1988</a:t>
          </a:r>
          <a:r>
            <a:rPr lang="pt-BR" sz="1100" kern="1200" dirty="0" smtClean="0"/>
            <a:t> – Redefinição da categoria – Estação Ecológica</a:t>
          </a:r>
          <a:endParaRPr lang="pt-BR" sz="1100" kern="1200" dirty="0"/>
        </a:p>
      </dsp:txBody>
      <dsp:txXfrm>
        <a:off x="3737303" y="2568014"/>
        <a:ext cx="1149902" cy="1712009"/>
      </dsp:txXfrm>
    </dsp:sp>
    <dsp:sp modelId="{7A036FD0-A3F4-4D2D-8C86-6ABC3DB8320F}">
      <dsp:nvSpPr>
        <dsp:cNvPr id="0" name=""/>
        <dsp:cNvSpPr/>
      </dsp:nvSpPr>
      <dsp:spPr>
        <a:xfrm>
          <a:off x="4098253" y="1926010"/>
          <a:ext cx="428002" cy="428002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C3496-9AEB-49D4-BDEC-BEC08041DC44}">
      <dsp:nvSpPr>
        <dsp:cNvPr id="0" name=""/>
        <dsp:cNvSpPr/>
      </dsp:nvSpPr>
      <dsp:spPr>
        <a:xfrm>
          <a:off x="4922767" y="0"/>
          <a:ext cx="958426" cy="171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2005</a:t>
          </a:r>
          <a:r>
            <a:rPr lang="pt-BR" sz="1100" kern="1200" dirty="0" smtClean="0"/>
            <a:t> – ESEC-AE passa a compor a Zona núcleo da Reserva da Biosfera do Cerrado</a:t>
          </a:r>
        </a:p>
      </dsp:txBody>
      <dsp:txXfrm>
        <a:off x="4922767" y="0"/>
        <a:ext cx="958426" cy="1712009"/>
      </dsp:txXfrm>
    </dsp:sp>
    <dsp:sp modelId="{5A3CA68F-3593-4D30-B224-CADE9D30904C}">
      <dsp:nvSpPr>
        <dsp:cNvPr id="0" name=""/>
        <dsp:cNvSpPr/>
      </dsp:nvSpPr>
      <dsp:spPr>
        <a:xfrm>
          <a:off x="5187979" y="1926010"/>
          <a:ext cx="428002" cy="428002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8CA22-0377-4CC4-9B1A-0BB1BE9F8BD9}">
      <dsp:nvSpPr>
        <dsp:cNvPr id="0" name=""/>
        <dsp:cNvSpPr/>
      </dsp:nvSpPr>
      <dsp:spPr>
        <a:xfrm>
          <a:off x="5916755" y="2568014"/>
          <a:ext cx="1014947" cy="171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2009</a:t>
          </a:r>
          <a:r>
            <a:rPr lang="pt-BR" sz="1100" kern="1200" dirty="0" smtClean="0"/>
            <a:t> – Aprovação do Plano de Manejo e Criação do comitê Distrital para implantação do plano de manejo</a:t>
          </a:r>
          <a:endParaRPr lang="pt-BR" sz="1100" kern="1200" dirty="0"/>
        </a:p>
      </dsp:txBody>
      <dsp:txXfrm>
        <a:off x="5916755" y="2568014"/>
        <a:ext cx="1014947" cy="1712009"/>
      </dsp:txXfrm>
    </dsp:sp>
    <dsp:sp modelId="{0203F082-1A04-4B61-AB60-F814F4C1EA5F}">
      <dsp:nvSpPr>
        <dsp:cNvPr id="0" name=""/>
        <dsp:cNvSpPr/>
      </dsp:nvSpPr>
      <dsp:spPr>
        <a:xfrm>
          <a:off x="6210228" y="1926010"/>
          <a:ext cx="428002" cy="428002"/>
        </a:xfrm>
        <a:prstGeom prst="ellipse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8D8B4-28AE-47E1-BFBC-A347826EF9E0}">
      <dsp:nvSpPr>
        <dsp:cNvPr id="0" name=""/>
        <dsp:cNvSpPr/>
      </dsp:nvSpPr>
      <dsp:spPr>
        <a:xfrm>
          <a:off x="6967264" y="0"/>
          <a:ext cx="870625" cy="171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2014</a:t>
          </a:r>
          <a:r>
            <a:rPr lang="pt-BR" sz="1100" kern="1200" dirty="0" smtClean="0"/>
            <a:t> – Assinatura do ACT entre ADASA e IBRAM</a:t>
          </a:r>
          <a:endParaRPr lang="pt-BR" sz="1100" kern="1200" dirty="0"/>
        </a:p>
      </dsp:txBody>
      <dsp:txXfrm>
        <a:off x="6967264" y="0"/>
        <a:ext cx="870625" cy="1712009"/>
      </dsp:txXfrm>
    </dsp:sp>
    <dsp:sp modelId="{855E0BE3-F72F-4562-9DFB-F180E755184A}">
      <dsp:nvSpPr>
        <dsp:cNvPr id="0" name=""/>
        <dsp:cNvSpPr/>
      </dsp:nvSpPr>
      <dsp:spPr>
        <a:xfrm>
          <a:off x="7188576" y="1926010"/>
          <a:ext cx="428002" cy="428002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20549-B022-42B3-8444-4982DE47830B}">
      <dsp:nvSpPr>
        <dsp:cNvPr id="0" name=""/>
        <dsp:cNvSpPr/>
      </dsp:nvSpPr>
      <dsp:spPr>
        <a:xfrm>
          <a:off x="3681984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Prevenção e Combate a Incêndios</a:t>
          </a:r>
          <a:endParaRPr lang="pt-BR" sz="1700" kern="1200" dirty="0"/>
        </a:p>
      </dsp:txBody>
      <dsp:txXfrm>
        <a:off x="4312835" y="3117207"/>
        <a:ext cx="1348197" cy="918226"/>
      </dsp:txXfrm>
    </dsp:sp>
    <dsp:sp modelId="{499FBBCC-19E7-4569-A8F1-FB163FFACCAB}">
      <dsp:nvSpPr>
        <dsp:cNvPr id="0" name=""/>
        <dsp:cNvSpPr/>
      </dsp:nvSpPr>
      <dsp:spPr>
        <a:xfrm>
          <a:off x="406400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Educação Ambiental</a:t>
          </a:r>
          <a:endParaRPr lang="pt-BR" sz="1700" kern="1200" dirty="0"/>
        </a:p>
      </dsp:txBody>
      <dsp:txXfrm>
        <a:off x="434967" y="3117207"/>
        <a:ext cx="1348197" cy="918226"/>
      </dsp:txXfrm>
    </dsp:sp>
    <dsp:sp modelId="{3EA20F1B-82A3-49B7-A3D9-D7C10A7E2F76}">
      <dsp:nvSpPr>
        <dsp:cNvPr id="0" name=""/>
        <dsp:cNvSpPr/>
      </dsp:nvSpPr>
      <dsp:spPr>
        <a:xfrm>
          <a:off x="3681984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Gestão de Recursos Hídricos</a:t>
          </a:r>
          <a:endParaRPr lang="pt-BR" sz="1700" kern="1200" dirty="0"/>
        </a:p>
      </dsp:txBody>
      <dsp:txXfrm>
        <a:off x="4312835" y="28567"/>
        <a:ext cx="1348197" cy="918226"/>
      </dsp:txXfrm>
    </dsp:sp>
    <dsp:sp modelId="{729D22F7-046A-44AD-9061-0A903021138F}">
      <dsp:nvSpPr>
        <dsp:cNvPr id="0" name=""/>
        <dsp:cNvSpPr/>
      </dsp:nvSpPr>
      <dsp:spPr>
        <a:xfrm>
          <a:off x="406400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Revisão Plano de Manejo</a:t>
          </a:r>
          <a:endParaRPr lang="pt-BR" sz="1700" kern="1200" dirty="0"/>
        </a:p>
      </dsp:txBody>
      <dsp:txXfrm>
        <a:off x="434967" y="28567"/>
        <a:ext cx="1348197" cy="918226"/>
      </dsp:txXfrm>
    </dsp:sp>
    <dsp:sp modelId="{B02E8D94-2188-47B6-8335-6C77E10D3B6B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GT1</a:t>
          </a:r>
          <a:endParaRPr lang="pt-BR" sz="3300" kern="1200" dirty="0"/>
        </a:p>
      </dsp:txBody>
      <dsp:txXfrm>
        <a:off x="1763056" y="747055"/>
        <a:ext cx="1244304" cy="1244304"/>
      </dsp:txXfrm>
    </dsp:sp>
    <dsp:sp modelId="{C065DB45-3687-4F35-81C7-9E06851A9E46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GT 2</a:t>
          </a:r>
          <a:endParaRPr lang="pt-BR" sz="3300" kern="1200" dirty="0"/>
        </a:p>
      </dsp:txBody>
      <dsp:txXfrm rot="-5400000">
        <a:off x="3088640" y="747055"/>
        <a:ext cx="1244304" cy="1244304"/>
      </dsp:txXfrm>
    </dsp:sp>
    <dsp:sp modelId="{8854266E-8EB1-4D0B-AD65-89686EBB87F9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GT4</a:t>
          </a:r>
          <a:endParaRPr lang="pt-BR" sz="3300" kern="1200" dirty="0"/>
        </a:p>
      </dsp:txBody>
      <dsp:txXfrm rot="10800000">
        <a:off x="3088640" y="2072640"/>
        <a:ext cx="1244304" cy="1244304"/>
      </dsp:txXfrm>
    </dsp:sp>
    <dsp:sp modelId="{526452A7-C267-4061-BF7B-8DE838957075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GT3</a:t>
          </a:r>
          <a:endParaRPr lang="pt-BR" sz="3300" kern="1200" dirty="0"/>
        </a:p>
      </dsp:txBody>
      <dsp:txXfrm rot="5400000">
        <a:off x="1763056" y="2072640"/>
        <a:ext cx="1244304" cy="1244304"/>
      </dsp:txXfrm>
    </dsp:sp>
    <dsp:sp modelId="{38757468-564F-4F86-8D4F-3C5F3FFFA23E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2BC6F-E024-4BEF-ADA4-30F966DA2AFD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F1DC-83AA-4384-B709-6C42772AE5AB}" type="datetimeFigureOut">
              <a:rPr lang="pt-BR" smtClean="0"/>
              <a:pPr/>
              <a:t>21/05/2015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685-FC1F-4C16-8996-01CA02DD28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F1DC-83AA-4384-B709-6C42772AE5AB}" type="datetimeFigureOut">
              <a:rPr lang="pt-BR" smtClean="0"/>
              <a:pPr/>
              <a:t>21/05/2015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685-FC1F-4C16-8996-01CA02DD28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F1DC-83AA-4384-B709-6C42772AE5AB}" type="datetimeFigureOut">
              <a:rPr lang="pt-BR" smtClean="0"/>
              <a:pPr/>
              <a:t>21/05/2015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685-FC1F-4C16-8996-01CA02DD28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F1DC-83AA-4384-B709-6C42772AE5AB}" type="datetimeFigureOut">
              <a:rPr lang="pt-BR" smtClean="0"/>
              <a:pPr/>
              <a:t>21/05/2015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685-FC1F-4C16-8996-01CA02DD28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F1DC-83AA-4384-B709-6C42772AE5AB}" type="datetimeFigureOut">
              <a:rPr lang="pt-BR" smtClean="0"/>
              <a:pPr/>
              <a:t>21/05/2015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685-FC1F-4C16-8996-01CA02DD28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F1DC-83AA-4384-B709-6C42772AE5AB}" type="datetimeFigureOut">
              <a:rPr lang="pt-BR" smtClean="0"/>
              <a:pPr/>
              <a:t>21/05/2015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685-FC1F-4C16-8996-01CA02DD28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F1DC-83AA-4384-B709-6C42772AE5AB}" type="datetimeFigureOut">
              <a:rPr lang="pt-BR" smtClean="0"/>
              <a:pPr/>
              <a:t>21/05/2015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685-FC1F-4C16-8996-01CA02DD28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F1DC-83AA-4384-B709-6C42772AE5AB}" type="datetimeFigureOut">
              <a:rPr lang="pt-BR" smtClean="0"/>
              <a:pPr/>
              <a:t>21/05/2015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685-FC1F-4C16-8996-01CA02DD28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F1DC-83AA-4384-B709-6C42772AE5AB}" type="datetimeFigureOut">
              <a:rPr lang="pt-BR" smtClean="0"/>
              <a:pPr/>
              <a:t>21/05/2015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685-FC1F-4C16-8996-01CA02DD28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F1DC-83AA-4384-B709-6C42772AE5AB}" type="datetimeFigureOut">
              <a:rPr lang="pt-BR" smtClean="0"/>
              <a:pPr/>
              <a:t>21/05/2015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685-FC1F-4C16-8996-01CA02DD28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F1DC-83AA-4384-B709-6C42772AE5AB}" type="datetimeFigureOut">
              <a:rPr lang="pt-BR" smtClean="0"/>
              <a:pPr/>
              <a:t>21/05/2015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685-FC1F-4C16-8996-01CA02DD28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BF1DC-83AA-4384-B709-6C42772AE5AB}" type="datetimeFigureOut">
              <a:rPr lang="pt-BR" smtClean="0"/>
              <a:pPr/>
              <a:t>21/05/2015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B685-FC1F-4C16-8996-01CA02DD28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ennis.valle@adasa.df.gov.br" TargetMode="External"/><Relationship Id="rId5" Type="http://schemas.openxmlformats.org/officeDocument/2006/relationships/hyperlink" Target="mailto:danielle.lopes@ibram.df.gov.br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1000" t="13000" r="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B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260648"/>
            <a:ext cx="1008112" cy="126441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95936" y="62373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Maio/2015</a:t>
            </a:r>
            <a:endParaRPr lang="pt-BR" b="1" dirty="0"/>
          </a:p>
        </p:txBody>
      </p:sp>
      <p:pic>
        <p:nvPicPr>
          <p:cNvPr id="1027" name="Picture 3" descr="Logo_ADASA_2009_Hor_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260229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65" y="45919"/>
            <a:ext cx="2229581" cy="1152128"/>
          </a:xfrm>
          <a:prstGeom prst="rect">
            <a:avLst/>
          </a:prstGeom>
        </p:spPr>
      </p:pic>
      <p:pic>
        <p:nvPicPr>
          <p:cNvPr id="4" name="Picture 3" descr="Logo_ADASA_2009_Hor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882216" cy="6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 IB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497" y="114265"/>
            <a:ext cx="864096" cy="108378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11560" y="1948305"/>
            <a:ext cx="5976664" cy="904631"/>
          </a:xfrm>
        </p:spPr>
        <p:txBody>
          <a:bodyPr>
            <a:noAutofit/>
          </a:bodyPr>
          <a:lstStyle/>
          <a:p>
            <a:r>
              <a:rPr lang="pt-BR" sz="2800" dirty="0" smtClean="0"/>
              <a:t>GT4 </a:t>
            </a:r>
            <a:r>
              <a:rPr lang="pt-BR" sz="2800" dirty="0"/>
              <a:t>- Prevenção e Combate a Incêndios</a:t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8" name="Seta para a direita 7"/>
          <p:cNvSpPr/>
          <p:nvPr/>
        </p:nvSpPr>
        <p:spPr>
          <a:xfrm>
            <a:off x="179512" y="1768285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276872"/>
            <a:ext cx="8075240" cy="384929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endParaRPr lang="pt-BR" sz="25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500" dirty="0" smtClean="0"/>
              <a:t>Utilizar </a:t>
            </a:r>
            <a:r>
              <a:rPr lang="pt-BR" sz="2500" dirty="0"/>
              <a:t>as melhores práticas no combate a incêndios</a:t>
            </a:r>
            <a:r>
              <a:rPr lang="pt-BR" sz="2500" dirty="0" smtClean="0"/>
              <a:t>;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pt-BR" sz="25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500" dirty="0"/>
              <a:t>Realizar a articulação entre os órgãos envolvidos</a:t>
            </a:r>
            <a:r>
              <a:rPr lang="pt-BR" sz="25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5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500" dirty="0"/>
              <a:t>Estimular a utilização de técnicas alternativas de manejo do solo, de forma a minimizar a ocorrência de queimadas.</a:t>
            </a:r>
          </a:p>
          <a:p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8756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65" y="45919"/>
            <a:ext cx="2229581" cy="1152128"/>
          </a:xfrm>
          <a:prstGeom prst="rect">
            <a:avLst/>
          </a:prstGeom>
        </p:spPr>
      </p:pic>
      <p:pic>
        <p:nvPicPr>
          <p:cNvPr id="4" name="Picture 3" descr="Logo_ADASA_2009_Hor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882216" cy="6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 IB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497" y="114265"/>
            <a:ext cx="864096" cy="108378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9552" y="1479018"/>
            <a:ext cx="5328592" cy="904631"/>
          </a:xfrm>
        </p:spPr>
        <p:txBody>
          <a:bodyPr>
            <a:noAutofit/>
          </a:bodyPr>
          <a:lstStyle/>
          <a:p>
            <a:r>
              <a:rPr lang="pt-BR" sz="2800" dirty="0" smtClean="0"/>
              <a:t>Objetivos para a Estação Ecológica</a:t>
            </a:r>
            <a:endParaRPr lang="pt-BR" sz="2800" dirty="0"/>
          </a:p>
        </p:txBody>
      </p:sp>
      <p:sp>
        <p:nvSpPr>
          <p:cNvPr id="8" name="Seta para a direita 7"/>
          <p:cNvSpPr/>
          <p:nvPr/>
        </p:nvSpPr>
        <p:spPr>
          <a:xfrm>
            <a:off x="179512" y="1751313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30505" y="2708920"/>
            <a:ext cx="8229600" cy="363378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Manter integridade da Zona Núcleo da Reserva da Biosfera;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Preservar o fenômeno das águas emendadas;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Reforçar a vocação para pesquisa científica;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Ser um </a:t>
            </a:r>
            <a:r>
              <a:rPr lang="pt-BR" dirty="0" err="1" smtClean="0"/>
              <a:t>pólo</a:t>
            </a:r>
            <a:r>
              <a:rPr lang="pt-BR" dirty="0" smtClean="0"/>
              <a:t> de difusão de tecnologias (estudos/criação/difusão) para mitigação de problemas socioambientais.</a:t>
            </a:r>
          </a:p>
        </p:txBody>
      </p:sp>
    </p:spTree>
    <p:extLst>
      <p:ext uri="{BB962C8B-B14F-4D97-AF65-F5344CB8AC3E}">
        <p14:creationId xmlns:p14="http://schemas.microsoft.com/office/powerpoint/2010/main" val="32425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65" y="45919"/>
            <a:ext cx="2229581" cy="1152128"/>
          </a:xfrm>
          <a:prstGeom prst="rect">
            <a:avLst/>
          </a:prstGeom>
        </p:spPr>
      </p:pic>
      <p:pic>
        <p:nvPicPr>
          <p:cNvPr id="4" name="Picture 3" descr="Logo_ADASA_2009_Hor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882216" cy="6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 IB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497" y="105557"/>
            <a:ext cx="864096" cy="108378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05718" y="1479017"/>
            <a:ext cx="6054514" cy="904631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Fórum Mundial da Água – Brasília/Brasil 2018</a:t>
            </a:r>
            <a:endParaRPr lang="pt-BR" sz="2800" dirty="0"/>
          </a:p>
        </p:txBody>
      </p:sp>
      <p:sp>
        <p:nvSpPr>
          <p:cNvPr id="8" name="Seta para a direita 7"/>
          <p:cNvSpPr/>
          <p:nvPr/>
        </p:nvSpPr>
        <p:spPr>
          <a:xfrm>
            <a:off x="179512" y="1751313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47017" t="40407" r="17186" b="29364"/>
          <a:stretch>
            <a:fillRect/>
          </a:stretch>
        </p:blipFill>
        <p:spPr bwMode="auto">
          <a:xfrm>
            <a:off x="1337293" y="2475539"/>
            <a:ext cx="6585597" cy="302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336644" y="5498817"/>
            <a:ext cx="658559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dirty="0"/>
              <a:t>Meta: </a:t>
            </a:r>
            <a:r>
              <a:rPr lang="pt-BR" sz="2500" dirty="0" smtClean="0"/>
              <a:t>Apresentar a ESEC-AE </a:t>
            </a:r>
            <a:r>
              <a:rPr lang="pt-BR" sz="2500" dirty="0"/>
              <a:t>como modelo </a:t>
            </a:r>
            <a:r>
              <a:rPr lang="pt-BR" sz="2500" dirty="0" smtClean="0"/>
              <a:t>para a </a:t>
            </a:r>
            <a:r>
              <a:rPr lang="pt-BR" sz="2500" dirty="0"/>
              <a:t>gestão dos recursos </a:t>
            </a:r>
            <a:r>
              <a:rPr lang="pt-BR" sz="2500" dirty="0" smtClean="0"/>
              <a:t>hídricos no Brasil e no mundo.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1727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65" y="45919"/>
            <a:ext cx="2229581" cy="1152128"/>
          </a:xfrm>
          <a:prstGeom prst="rect">
            <a:avLst/>
          </a:prstGeom>
        </p:spPr>
      </p:pic>
      <p:pic>
        <p:nvPicPr>
          <p:cNvPr id="4" name="Picture 3" descr="Logo_ADASA_2009_Hor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882216" cy="6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 IB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497" y="105557"/>
            <a:ext cx="864096" cy="108378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57710" y="1988840"/>
            <a:ext cx="7638690" cy="904631"/>
          </a:xfrm>
        </p:spPr>
        <p:txBody>
          <a:bodyPr>
            <a:noAutofit/>
          </a:bodyPr>
          <a:lstStyle/>
          <a:p>
            <a:r>
              <a:rPr lang="pt-BR" sz="6000" b="1" dirty="0" smtClean="0"/>
              <a:t>Obrigado!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UGP Águas Emendadas</a:t>
            </a:r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056040"/>
              </p:ext>
            </p:extLst>
          </p:nvPr>
        </p:nvGraphicFramePr>
        <p:xfrm>
          <a:off x="608639" y="4941168"/>
          <a:ext cx="792672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361"/>
                <a:gridCol w="39633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Danielle Vieira </a:t>
                      </a: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Lopes </a:t>
                      </a:r>
                      <a:endParaRPr lang="pt-B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IBRAM</a:t>
                      </a:r>
                    </a:p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danielle.lopes@ibram.df.gov.br</a:t>
                      </a:r>
                      <a:endParaRPr lang="pt-B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(61)3214-5648/3214-5649</a:t>
                      </a:r>
                    </a:p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Dennis Monteiro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de Barros</a:t>
                      </a:r>
                    </a:p>
                    <a:p>
                      <a:pPr algn="ctr"/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ADASA</a:t>
                      </a:r>
                    </a:p>
                    <a:p>
                      <a:pPr algn="ctr"/>
                      <a:r>
                        <a:rPr lang="pt-BR" baseline="0" dirty="0" smtClean="0">
                          <a:solidFill>
                            <a:schemeClr val="tx1"/>
                          </a:solidFill>
                          <a:hlinkClick r:id="rId6"/>
                        </a:rPr>
                        <a:t>dennis.valle@adasa.df.gov.br</a:t>
                      </a:r>
                      <a:endParaRPr lang="pt-B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(61) 3961-4916/3961-4953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7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372" t="9230" r="12929" b="15315"/>
          <a:stretch>
            <a:fillRect/>
          </a:stretch>
        </p:blipFill>
        <p:spPr bwMode="auto">
          <a:xfrm>
            <a:off x="35497" y="1628800"/>
            <a:ext cx="7344816" cy="50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65" y="45919"/>
            <a:ext cx="2229581" cy="1152128"/>
          </a:xfrm>
          <a:prstGeom prst="rect">
            <a:avLst/>
          </a:prstGeom>
        </p:spPr>
      </p:pic>
      <p:pic>
        <p:nvPicPr>
          <p:cNvPr id="4" name="Picture 3" descr="Logo_ADASA_2009_Hor_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882216" cy="6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 IBRA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8497" y="114265"/>
            <a:ext cx="864096" cy="10837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1660995"/>
            <a:ext cx="1533771" cy="2560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65" y="45919"/>
            <a:ext cx="2229581" cy="1152128"/>
          </a:xfrm>
          <a:prstGeom prst="rect">
            <a:avLst/>
          </a:prstGeom>
        </p:spPr>
      </p:pic>
      <p:pic>
        <p:nvPicPr>
          <p:cNvPr id="4" name="Picture 3" descr="Logo_ADASA_2009_Hor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882216" cy="6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 IB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497" y="114265"/>
            <a:ext cx="864096" cy="1083782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780894230"/>
              </p:ext>
            </p:extLst>
          </p:nvPr>
        </p:nvGraphicFramePr>
        <p:xfrm>
          <a:off x="309491" y="2060848"/>
          <a:ext cx="8712968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50870" y="1239751"/>
            <a:ext cx="2160240" cy="994122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/>
              <a:t>Histórico</a:t>
            </a:r>
            <a:endParaRPr lang="pt-BR" sz="2800" dirty="0"/>
          </a:p>
        </p:txBody>
      </p:sp>
      <p:sp>
        <p:nvSpPr>
          <p:cNvPr id="6" name="Seta para a direita 5"/>
          <p:cNvSpPr/>
          <p:nvPr/>
        </p:nvSpPr>
        <p:spPr>
          <a:xfrm>
            <a:off x="107504" y="155679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1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65" y="45919"/>
            <a:ext cx="2229581" cy="1152128"/>
          </a:xfrm>
          <a:prstGeom prst="rect">
            <a:avLst/>
          </a:prstGeom>
        </p:spPr>
      </p:pic>
      <p:pic>
        <p:nvPicPr>
          <p:cNvPr id="4" name="Picture 3" descr="Logo_ADASA_2009_Hor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882216" cy="6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 IB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497" y="114265"/>
            <a:ext cx="864096" cy="108378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26772" t="37166" r="26879" b="12435"/>
          <a:stretch>
            <a:fillRect/>
          </a:stretch>
        </p:blipFill>
        <p:spPr bwMode="auto">
          <a:xfrm>
            <a:off x="395537" y="1798238"/>
            <a:ext cx="78488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539552" y="1335499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t-BR" sz="2800" dirty="0">
                <a:latin typeface="+mj-lt"/>
                <a:ea typeface="+mj-ea"/>
                <a:cs typeface="+mj-cs"/>
              </a:rPr>
              <a:t>Plano de </a:t>
            </a:r>
            <a:r>
              <a:rPr lang="pt-BR" sz="2800" dirty="0" smtClean="0">
                <a:latin typeface="+mj-lt"/>
                <a:ea typeface="+mj-ea"/>
                <a:cs typeface="+mj-cs"/>
              </a:rPr>
              <a:t>Manejo (2009)</a:t>
            </a:r>
            <a:endParaRPr lang="pt-BR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107504" y="1439685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0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65" y="45919"/>
            <a:ext cx="2229581" cy="1152128"/>
          </a:xfrm>
          <a:prstGeom prst="rect">
            <a:avLst/>
          </a:prstGeom>
        </p:spPr>
      </p:pic>
      <p:pic>
        <p:nvPicPr>
          <p:cNvPr id="4" name="Picture 3" descr="Logo_ADASA_2009_Hor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882216" cy="6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 IB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497" y="114265"/>
            <a:ext cx="864096" cy="1083782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26477" y="2924944"/>
            <a:ext cx="8229600" cy="36332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500" dirty="0" smtClean="0"/>
              <a:t>Assinado em 2014 (ADASA &amp; IBRAM);</a:t>
            </a:r>
          </a:p>
          <a:p>
            <a:endParaRPr lang="pt-BR" sz="25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500" dirty="0" smtClean="0"/>
              <a:t>Objetivo: execução do </a:t>
            </a:r>
            <a:r>
              <a:rPr lang="pt-BR" sz="2500" dirty="0"/>
              <a:t>P</a:t>
            </a:r>
            <a:r>
              <a:rPr lang="pt-BR" sz="2500" dirty="0" smtClean="0"/>
              <a:t>lano de Manejo da ESEC-AE e fortalecimento de parcerias para a melhoria da gestão;</a:t>
            </a:r>
          </a:p>
          <a:p>
            <a:endParaRPr lang="pt-BR" sz="25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500" dirty="0" smtClean="0"/>
              <a:t>Unidade Gestora de Programa – UGP.</a:t>
            </a:r>
          </a:p>
          <a:p>
            <a:endParaRPr lang="pt-BR" sz="2500" dirty="0" smtClean="0"/>
          </a:p>
          <a:p>
            <a:endParaRPr lang="pt-BR" sz="25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9552" y="1479018"/>
            <a:ext cx="4176464" cy="904631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Acordo de Cooperação Técnica</a:t>
            </a:r>
            <a:endParaRPr lang="pt-BR" sz="2800" dirty="0"/>
          </a:p>
        </p:txBody>
      </p:sp>
      <p:sp>
        <p:nvSpPr>
          <p:cNvPr id="8" name="Seta para a direita 7"/>
          <p:cNvSpPr/>
          <p:nvPr/>
        </p:nvSpPr>
        <p:spPr>
          <a:xfrm>
            <a:off x="179512" y="1751313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65" y="45919"/>
            <a:ext cx="2229581" cy="1152128"/>
          </a:xfrm>
          <a:prstGeom prst="rect">
            <a:avLst/>
          </a:prstGeom>
        </p:spPr>
      </p:pic>
      <p:pic>
        <p:nvPicPr>
          <p:cNvPr id="4" name="Picture 3" descr="Logo_ADASA_2009_Hor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882216" cy="6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 IB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497" y="114265"/>
            <a:ext cx="864096" cy="1083782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33641307"/>
              </p:ext>
            </p:extLst>
          </p:nvPr>
        </p:nvGraphicFramePr>
        <p:xfrm>
          <a:off x="1547664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23528" y="2780928"/>
            <a:ext cx="1440160" cy="160043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1600" dirty="0" smtClean="0"/>
              <a:t>Integrar esforços;</a:t>
            </a:r>
          </a:p>
          <a:p>
            <a:pPr>
              <a:buFont typeface="Arial" pitchFamily="34" charset="0"/>
              <a:buChar char="•"/>
            </a:pPr>
            <a:r>
              <a:rPr lang="pt-BR" sz="1600" dirty="0" smtClean="0"/>
              <a:t> Não há repasse de recursos financeiros;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380312" y="2708920"/>
            <a:ext cx="1440160" cy="160043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1600" dirty="0" smtClean="0"/>
              <a:t>Estabelecer agenda de reuniões;</a:t>
            </a:r>
          </a:p>
          <a:p>
            <a:pPr>
              <a:buFont typeface="Arial" pitchFamily="34" charset="0"/>
              <a:buChar char="•"/>
            </a:pPr>
            <a:r>
              <a:rPr lang="pt-BR" sz="1600" dirty="0" smtClean="0"/>
              <a:t> Acompanhar as atividades desenvolvidas.</a:t>
            </a:r>
            <a:endParaRPr lang="pt-BR" sz="1600" dirty="0"/>
          </a:p>
        </p:txBody>
      </p:sp>
      <p:sp>
        <p:nvSpPr>
          <p:cNvPr id="9" name="Seta para a direita 8"/>
          <p:cNvSpPr/>
          <p:nvPr/>
        </p:nvSpPr>
        <p:spPr>
          <a:xfrm>
            <a:off x="179512" y="1499285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9067" y="1227195"/>
            <a:ext cx="4176464" cy="904631"/>
          </a:xfrm>
        </p:spPr>
        <p:txBody>
          <a:bodyPr>
            <a:normAutofit/>
          </a:bodyPr>
          <a:lstStyle/>
          <a:p>
            <a:r>
              <a:rPr lang="pt-BR" sz="2800" dirty="0" smtClean="0"/>
              <a:t>Grupos de Trabalho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850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65" y="45919"/>
            <a:ext cx="2229581" cy="1152128"/>
          </a:xfrm>
          <a:prstGeom prst="rect">
            <a:avLst/>
          </a:prstGeom>
        </p:spPr>
      </p:pic>
      <p:pic>
        <p:nvPicPr>
          <p:cNvPr id="4" name="Picture 3" descr="Logo_ADASA_2009_Hor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882216" cy="6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 IB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497" y="114265"/>
            <a:ext cx="864096" cy="108378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11560" y="1799715"/>
            <a:ext cx="4896544" cy="904631"/>
          </a:xfrm>
        </p:spPr>
        <p:txBody>
          <a:bodyPr>
            <a:noAutofit/>
          </a:bodyPr>
          <a:lstStyle/>
          <a:p>
            <a:pPr lvl="0"/>
            <a:r>
              <a:rPr lang="pt-BR" sz="2800" dirty="0"/>
              <a:t>GT1 - Revisão Plano de </a:t>
            </a:r>
            <a:r>
              <a:rPr lang="pt-BR" sz="2800" dirty="0" smtClean="0"/>
              <a:t>Manejo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8" name="Seta para a direita 7"/>
          <p:cNvSpPr/>
          <p:nvPr/>
        </p:nvSpPr>
        <p:spPr>
          <a:xfrm>
            <a:off x="355643" y="166585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276872"/>
            <a:ext cx="8075240" cy="3849291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pt-BR" sz="2500" dirty="0" smtClean="0"/>
          </a:p>
          <a:p>
            <a:pPr>
              <a:buFont typeface="Wingdings" pitchFamily="2" charset="2"/>
              <a:buChar char="ü"/>
            </a:pPr>
            <a:r>
              <a:rPr lang="pt-BR" sz="2500" dirty="0" smtClean="0"/>
              <a:t>Diagnóstico da zona de amortecimento;</a:t>
            </a:r>
          </a:p>
          <a:p>
            <a:pPr>
              <a:buFont typeface="Wingdings" pitchFamily="2" charset="2"/>
              <a:buChar char="ü"/>
            </a:pPr>
            <a:endParaRPr lang="pt-BR" sz="2500" dirty="0" smtClean="0"/>
          </a:p>
          <a:p>
            <a:pPr>
              <a:buFont typeface="Wingdings" pitchFamily="2" charset="2"/>
              <a:buChar char="ü"/>
            </a:pPr>
            <a:r>
              <a:rPr lang="pt-BR" sz="2500" dirty="0" smtClean="0"/>
              <a:t>Revisão dos programas de manejo;</a:t>
            </a:r>
          </a:p>
          <a:p>
            <a:pPr>
              <a:buFont typeface="Wingdings" pitchFamily="2" charset="2"/>
              <a:buChar char="ü"/>
            </a:pPr>
            <a:endParaRPr lang="pt-BR" sz="2500" dirty="0" smtClean="0"/>
          </a:p>
          <a:p>
            <a:pPr>
              <a:buFont typeface="Wingdings" pitchFamily="2" charset="2"/>
              <a:buChar char="ü"/>
            </a:pPr>
            <a:r>
              <a:rPr lang="pt-BR" sz="2500" dirty="0" smtClean="0"/>
              <a:t>Ações concretas para a zona de amortecimento. 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8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65" y="45919"/>
            <a:ext cx="2229581" cy="1152128"/>
          </a:xfrm>
          <a:prstGeom prst="rect">
            <a:avLst/>
          </a:prstGeom>
        </p:spPr>
      </p:pic>
      <p:pic>
        <p:nvPicPr>
          <p:cNvPr id="4" name="Picture 3" descr="Logo_ADASA_2009_Hor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882216" cy="6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 IB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497" y="114265"/>
            <a:ext cx="864096" cy="108378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9552" y="1824556"/>
            <a:ext cx="5256584" cy="904631"/>
          </a:xfrm>
        </p:spPr>
        <p:txBody>
          <a:bodyPr>
            <a:noAutofit/>
          </a:bodyPr>
          <a:lstStyle/>
          <a:p>
            <a:r>
              <a:rPr lang="pt-BR" sz="2800" dirty="0" smtClean="0"/>
              <a:t>GT2 </a:t>
            </a:r>
            <a:r>
              <a:rPr lang="pt-BR" sz="2800" dirty="0"/>
              <a:t>- Gestão de Recursos Hídricos</a:t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8" name="Seta para a direita 7"/>
          <p:cNvSpPr/>
          <p:nvPr/>
        </p:nvSpPr>
        <p:spPr>
          <a:xfrm>
            <a:off x="179512" y="169067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564904"/>
            <a:ext cx="8075240" cy="384929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pt-BR" sz="2500" dirty="0"/>
              <a:t>Manter a integridade dos recursos hídricos que ocorrem na ESEC-AE</a:t>
            </a:r>
            <a:r>
              <a:rPr lang="pt-BR" sz="2500" dirty="0" smtClean="0"/>
              <a:t>;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pt-BR" sz="25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500" dirty="0" smtClean="0"/>
              <a:t>Monitoramento </a:t>
            </a:r>
            <a:r>
              <a:rPr lang="pt-BR" sz="2500" dirty="0"/>
              <a:t>e estudo das águas emendadas</a:t>
            </a:r>
            <a:r>
              <a:rPr lang="pt-BR" sz="2500" dirty="0" smtClean="0"/>
              <a:t>;</a:t>
            </a:r>
          </a:p>
          <a:p>
            <a:pPr marL="0" lvl="0" indent="0">
              <a:buNone/>
            </a:pPr>
            <a:endParaRPr lang="pt-BR" sz="25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500" dirty="0"/>
              <a:t>Fiscalização e regularização de poços na região.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3090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65" y="45919"/>
            <a:ext cx="2229581" cy="1152128"/>
          </a:xfrm>
          <a:prstGeom prst="rect">
            <a:avLst/>
          </a:prstGeom>
        </p:spPr>
      </p:pic>
      <p:pic>
        <p:nvPicPr>
          <p:cNvPr id="4" name="Picture 3" descr="Logo_ADASA_2009_Hor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882216" cy="6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 IB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497" y="114265"/>
            <a:ext cx="864096" cy="108378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85332" y="1922922"/>
            <a:ext cx="4176464" cy="904631"/>
          </a:xfrm>
        </p:spPr>
        <p:txBody>
          <a:bodyPr>
            <a:noAutofit/>
          </a:bodyPr>
          <a:lstStyle/>
          <a:p>
            <a:r>
              <a:rPr lang="pt-BR" sz="2800" dirty="0" smtClean="0"/>
              <a:t>GT3 </a:t>
            </a:r>
            <a:r>
              <a:rPr lang="pt-BR" sz="2800" dirty="0"/>
              <a:t>- Educação Ambiental</a:t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8" name="Seta para a direita 7"/>
          <p:cNvSpPr/>
          <p:nvPr/>
        </p:nvSpPr>
        <p:spPr>
          <a:xfrm>
            <a:off x="165745" y="174290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4176" y="2708920"/>
            <a:ext cx="8075240" cy="38492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500" dirty="0" smtClean="0"/>
              <a:t>Trabalho específico nas escolas de Planaltina e região;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5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500" dirty="0" smtClean="0"/>
              <a:t>Diversificação do </a:t>
            </a:r>
            <a:r>
              <a:rPr lang="pt-BR" sz="2500" dirty="0" smtClean="0"/>
              <a:t>público visitante </a:t>
            </a:r>
            <a:r>
              <a:rPr lang="pt-BR" sz="2500" dirty="0" smtClean="0"/>
              <a:t>na </a:t>
            </a:r>
            <a:r>
              <a:rPr lang="pt-BR" sz="2500" dirty="0" smtClean="0"/>
              <a:t>ESEC-AE;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5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500" dirty="0"/>
              <a:t>Propiciar ambiente para a educação continuada da comunidade do entorno/produtores rurais, estimulando práticas sustentáveis.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500" dirty="0"/>
          </a:p>
          <a:p>
            <a:pPr>
              <a:buFont typeface="Wingdings" panose="05000000000000000000" pitchFamily="2" charset="2"/>
              <a:buChar char="ü"/>
            </a:pPr>
            <a:endParaRPr lang="pt-BR" sz="2500" dirty="0"/>
          </a:p>
          <a:p>
            <a:pPr>
              <a:buFont typeface="Wingdings" panose="05000000000000000000" pitchFamily="2" charset="2"/>
              <a:buChar char="ü"/>
            </a:pPr>
            <a:endParaRPr lang="pt-BR" sz="2500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sz="2500" dirty="0"/>
          </a:p>
          <a:p>
            <a:pPr>
              <a:buFont typeface="Wingdings" panose="05000000000000000000" pitchFamily="2" charset="2"/>
              <a:buChar char="ü"/>
            </a:pPr>
            <a:endParaRPr lang="pt-BR" sz="2500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sz="2500" dirty="0"/>
          </a:p>
          <a:p>
            <a:pPr>
              <a:buFont typeface="Wingdings" panose="05000000000000000000" pitchFamily="2" charset="2"/>
              <a:buChar char="ü"/>
            </a:pPr>
            <a:endParaRPr lang="pt-BR" sz="2500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16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432</Words>
  <Application>Microsoft Office PowerPoint</Application>
  <PresentationFormat>Apresentação na tela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Histórico</vt:lpstr>
      <vt:lpstr>Apresentação do PowerPoint</vt:lpstr>
      <vt:lpstr>Acordo de Cooperação Técnica</vt:lpstr>
      <vt:lpstr>Grupos de Trabalho</vt:lpstr>
      <vt:lpstr>GT1 - Revisão Plano de Manejo  </vt:lpstr>
      <vt:lpstr>GT2 - Gestão de Recursos Hídricos  </vt:lpstr>
      <vt:lpstr>GT3 - Educação Ambiental  </vt:lpstr>
      <vt:lpstr>GT4 - Prevenção e Combate a Incêndios  </vt:lpstr>
      <vt:lpstr>Objetivos para a Estação Ecológica</vt:lpstr>
      <vt:lpstr>Fórum Mundial da Água – Brasília/Brasil 2018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Implementação do Plano de Manejo da ESEC-AE</dc:title>
  <dc:creator>danielle.lopes</dc:creator>
  <cp:lastModifiedBy>Dennis Monteiro de B. Q. do Valle</cp:lastModifiedBy>
  <cp:revision>90</cp:revision>
  <dcterms:created xsi:type="dcterms:W3CDTF">2015-03-11T19:48:48Z</dcterms:created>
  <dcterms:modified xsi:type="dcterms:W3CDTF">2015-05-21T19:52:57Z</dcterms:modified>
</cp:coreProperties>
</file>